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9A901-0CF4-4CE4-B504-37FE9424D44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C5F9E-09F4-48DD-B520-D2C7D7BE6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состава в рейс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Размещение комплекта полотенец в туалетной комнате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пособие проводники\37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928802"/>
            <a:ext cx="8572559" cy="3424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пособие проводники\41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920452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42 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785794"/>
            <a:ext cx="8727858" cy="52899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3 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96136"/>
            <a:ext cx="9144000" cy="5611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 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785794"/>
            <a:ext cx="9144000" cy="4911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Обслуживание пассажиров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E:\пособие проводники\47 001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8929718" cy="2116138"/>
          </a:xfrm>
          <a:prstGeom prst="rect">
            <a:avLst/>
          </a:prstGeom>
          <a:noFill/>
        </p:spPr>
      </p:pic>
      <p:pic>
        <p:nvPicPr>
          <p:cNvPr id="11267" name="Picture 3" descr="E:\пособие проводники\47 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500306"/>
            <a:ext cx="3954463" cy="3487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E:\пособие проводники\50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6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пособие проводники\51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512" y="714356"/>
            <a:ext cx="9089488" cy="471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E:\пособие проводники\52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642918"/>
            <a:ext cx="9144000" cy="443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приёмке пассажирского вагона проводник обязан проводить: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Выполнение заявочного ремонта</a:t>
            </a:r>
          </a:p>
          <a:p>
            <a:r>
              <a:rPr lang="ru-RU" sz="2000" dirty="0" smtClean="0"/>
              <a:t>Обеспечение пассажирского вагона водой</a:t>
            </a:r>
          </a:p>
          <a:p>
            <a:r>
              <a:rPr lang="ru-RU" sz="2000" dirty="0" smtClean="0"/>
              <a:t>Наличие топлива для системы отопления и кипятильника</a:t>
            </a:r>
          </a:p>
          <a:p>
            <a:r>
              <a:rPr lang="ru-RU" sz="2000" dirty="0" smtClean="0"/>
              <a:t>Укомплектованность вагона съемным инвентарем и мягким имуществом</a:t>
            </a:r>
          </a:p>
          <a:p>
            <a:r>
              <a:rPr lang="ru-RU" sz="2000" dirty="0" smtClean="0"/>
              <a:t>Наличие комплектов постельных принадлежностей, мыла, моющих и дезинфицирующих средств, туалетной бумаги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E:\пособие проводники\29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857364"/>
            <a:ext cx="411728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E:\пособие проводники\53 001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9144000" cy="2143140"/>
          </a:xfrm>
          <a:prstGeom prst="rect">
            <a:avLst/>
          </a:prstGeom>
          <a:noFill/>
        </p:spPr>
      </p:pic>
      <p:pic>
        <p:nvPicPr>
          <p:cNvPr id="15363" name="Picture 3" descr="E:\пособие проводники\53 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2428868"/>
            <a:ext cx="5883284" cy="388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пособие проводники\54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643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E:\пособие проводники\55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E:\пособие проводники\56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E:\пособие проводники\57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безопасности проезда и режиму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E:\пособие проводники\58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71612"/>
            <a:ext cx="6715172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E:\пособие проводники\59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E:\пособие проводники\60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E:\пособие проводники\61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E:\пособие проводники\62 001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914400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 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357166"/>
            <a:ext cx="8429685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E:\пособие проводники\63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E:\пособие проводники\66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914400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E:\пособие проводники\67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9144000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Распределительный щит должен быть чистым</a:t>
            </a:r>
          </a:p>
          <a:p>
            <a:r>
              <a:rPr lang="ru-RU" dirty="0" smtClean="0"/>
              <a:t>На двери служебного купе должна быть табличка с Ф.И.О. дежурного проводника пассажирского вагона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пособие проводники\31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1500174"/>
            <a:ext cx="4525962" cy="499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Купе вагона класса «Люкс»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Спальные места застелены, после застила подняты</a:t>
            </a:r>
          </a:p>
          <a:p>
            <a:r>
              <a:rPr lang="ru-RU" dirty="0" smtClean="0"/>
              <a:t>Индивидуальные наборы для пассажиров и пульты управления </a:t>
            </a:r>
            <a:r>
              <a:rPr lang="en-US" dirty="0" smtClean="0"/>
              <a:t>TV, DVD </a:t>
            </a:r>
            <a:r>
              <a:rPr lang="ru-RU" dirty="0" smtClean="0"/>
              <a:t>и </a:t>
            </a:r>
            <a:r>
              <a:rPr lang="ru-RU" dirty="0" err="1" smtClean="0"/>
              <a:t>сплит-системой</a:t>
            </a:r>
            <a:r>
              <a:rPr lang="ru-RU" dirty="0" smtClean="0"/>
              <a:t> размещены в нише под диваном</a:t>
            </a:r>
          </a:p>
          <a:p>
            <a:r>
              <a:rPr lang="ru-RU" dirty="0" smtClean="0"/>
              <a:t>Наборы печатной продукции разложены на диване ближе к входной двери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3074" name="Picture 2" descr="E:\пособие проводники\32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500174"/>
            <a:ext cx="4329112" cy="4838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00570"/>
            <a:ext cx="4038600" cy="162559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Халаты 2 шт. размещены на верхней полке шкафа, без нарушения полиэтиленовой упаковки</a:t>
            </a:r>
          </a:p>
          <a:p>
            <a:r>
              <a:rPr lang="ru-RU" dirty="0" smtClean="0"/>
              <a:t>Плечики для одежды 4 шт. повешены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500570"/>
            <a:ext cx="4038600" cy="162559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Тапочки уложены рядом с халатами без нарушения полиэтиленовой упаковки</a:t>
            </a:r>
          </a:p>
          <a:p>
            <a:r>
              <a:rPr lang="ru-RU" dirty="0" smtClean="0"/>
              <a:t>Лестница для подъема на вторую полку может быть размещена в туалетной комнате</a:t>
            </a:r>
            <a:endParaRPr lang="ru-RU" dirty="0"/>
          </a:p>
        </p:txBody>
      </p:sp>
      <p:pic>
        <p:nvPicPr>
          <p:cNvPr id="4098" name="Picture 2" descr="E:\пособие проводники\33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214290"/>
            <a:ext cx="8715436" cy="427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Сервировка стола в пассажирском купе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Салфетка – скатерть для стола</a:t>
            </a:r>
          </a:p>
          <a:p>
            <a:r>
              <a:rPr lang="ru-RU" dirty="0" smtClean="0"/>
              <a:t>Две бутылки минеральной воды в стеклянной таре (для вагона повышенной комфортности)</a:t>
            </a:r>
          </a:p>
          <a:p>
            <a:r>
              <a:rPr lang="ru-RU" dirty="0" smtClean="0"/>
              <a:t>Два стакана из хрусталя или два хрустальных бокала для воды (сока)</a:t>
            </a:r>
          </a:p>
          <a:p>
            <a:r>
              <a:rPr lang="ru-RU" dirty="0" smtClean="0"/>
              <a:t>Ваза для фруктов (для вагона повышенной комфортности)</a:t>
            </a:r>
          </a:p>
          <a:p>
            <a:r>
              <a:rPr lang="ru-RU" dirty="0" smtClean="0"/>
              <a:t>Два набора столовых приборов (нож, вилка) в салфетке, уложенной трубочкой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5122" name="Picture 2" descr="E:\пособие проводники\34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643050"/>
            <a:ext cx="3881438" cy="4605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Размещение санитарно-гигиенических принадлежностей в туалетной комнате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пособие проводники\35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928802"/>
            <a:ext cx="8358245" cy="4511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72008"/>
            <a:ext cx="8329642" cy="155415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Швы полотенца не видны. Для этого края полотенца складываются вовнутрь, затем полотенце складывается пополам и встряхивается для придания объемной формы</a:t>
            </a:r>
            <a:endParaRPr lang="ru-RU" dirty="0"/>
          </a:p>
        </p:txBody>
      </p:sp>
      <p:pic>
        <p:nvPicPr>
          <p:cNvPr id="7170" name="Picture 2" descr="E:\пособие проводники\36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72560" cy="409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249</Words>
  <Application>Microsoft Office PowerPoint</Application>
  <PresentationFormat>Экран (4:3)</PresentationFormat>
  <Paragraphs>28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Подготовка состава в рейс</vt:lpstr>
      <vt:lpstr>При приёмке пассажирского вагона проводник обязан проводить:</vt:lpstr>
      <vt:lpstr>Слайд 3</vt:lpstr>
      <vt:lpstr>Слайд 4</vt:lpstr>
      <vt:lpstr>Купе вагона класса «Люкс»</vt:lpstr>
      <vt:lpstr>Слайд 6</vt:lpstr>
      <vt:lpstr>Сервировка стола в пассажирском купе</vt:lpstr>
      <vt:lpstr>Размещение санитарно-гигиенических принадлежностей в туалетной комнате</vt:lpstr>
      <vt:lpstr>Слайд 9</vt:lpstr>
      <vt:lpstr>Размещение комплекта полотенец в туалетной комнате</vt:lpstr>
      <vt:lpstr>Слайд 11</vt:lpstr>
      <vt:lpstr>Слайд 12</vt:lpstr>
      <vt:lpstr>Слайд 13</vt:lpstr>
      <vt:lpstr>Слайд 14</vt:lpstr>
      <vt:lpstr>Обслуживание пассажиров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Требования к безопасности проезда и режиму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состава в рейс</dc:title>
  <dc:creator>елена</dc:creator>
  <cp:lastModifiedBy>елена</cp:lastModifiedBy>
  <cp:revision>7</cp:revision>
  <dcterms:created xsi:type="dcterms:W3CDTF">2013-03-17T17:11:51Z</dcterms:created>
  <dcterms:modified xsi:type="dcterms:W3CDTF">2013-04-08T05:27:18Z</dcterms:modified>
</cp:coreProperties>
</file>