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71" r:id="rId11"/>
    <p:sldId id="273" r:id="rId12"/>
    <p:sldId id="269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72;&#1074;&#1072;%20&#1076;&#1077;&#1090;&#1077;&#1081;1.mp4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45;&#1088;&#1072;&#1083;&#1072;&#1096;%20-%20&#1050;&#1086;&#1084;&#1091;%20&#1082;&#1090;&#1086;%20&#1085;&#1088;&#1072;&#1074;&#1080;&#1090;&#1089;&#1103;1.mp4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64;&#1082;&#1086;&#1083;&#1072;%20&#1084;&#1091;&#1076;&#1088;&#1086;&#1089;&#1090;&#1080;.mp4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40;&#1079;&#1073;&#1091;&#1082;&#1072;%20&#1087;&#1088;&#1072;&#1074;%20&#1088;&#1077;&#1073;&#1077;&#1085;&#1082;&#1072;.mp4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76872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Урок по окружающему миру в 4-А классе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с применением технологии</a:t>
            </a:r>
            <a:b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кейс-метода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b="1" dirty="0" smtClean="0">
                <a:solidFill>
                  <a:schemeClr val="tx2">
                    <a:lumMod val="75000"/>
                  </a:schemeClr>
                </a:solidFill>
              </a:rPr>
              <a:t>«Как выйти из сложной ситуации не нарушая прав человека»</a:t>
            </a:r>
            <a:r>
              <a:rPr lang="ru-RU" sz="6700" dirty="0" smtClean="0"/>
              <a:t/>
            </a:r>
            <a:br>
              <a:rPr lang="ru-RU" sz="6700" dirty="0" smtClean="0"/>
            </a:br>
            <a:endParaRPr lang="ru-RU" sz="6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165304"/>
            <a:ext cx="91440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Учитель: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Душенина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Светлана Дмитриевна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3" descr="C:\Users\Евгения Анатольевна\AppData\Local\Microsoft\Windows\Temporary Internet Files\Content.IE5\UR6VUOM1\MC90029747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4365104"/>
            <a:ext cx="1512168" cy="171681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Права детей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Кому кто нравится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33409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002060"/>
                </a:solidFill>
              </a:rPr>
              <a:t>«Поступай с другими так, как ты хочешь, чтобы     поступали с тобой!»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23558" name="Picture 6" descr="http://img-fotki.yandex.ru/get/4708/89635038.565/0_6d471_1e56358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861048"/>
            <a:ext cx="2593963" cy="262448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23168"/>
            <a:ext cx="264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Притча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file"/>
              </a:rPr>
              <a:t>Азбука прав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</a:rPr>
              <a:t>Конституция</a:t>
            </a:r>
            <a:endParaRPr lang="ru-RU" sz="8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3898776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  Конституция РФ гарантирует права и свободы человека и гражданина.</a:t>
            </a:r>
          </a:p>
          <a:p>
            <a:endParaRPr lang="ru-RU" sz="4000" dirty="0"/>
          </a:p>
        </p:txBody>
      </p:sp>
      <p:pic>
        <p:nvPicPr>
          <p:cNvPr id="5122" name="Picture 2" descr="http://ivanovo-today.com/upload/iblock/3e2/zyg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5004048" y="1628800"/>
            <a:ext cx="3004241" cy="458093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Декларация прав и свобод человека и гражданина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://skupiknigi.ru/multimedia/books_covers/1005015623.jpg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 b="6066"/>
          <a:stretch>
            <a:fillRect/>
          </a:stretch>
        </p:blipFill>
        <p:spPr bwMode="auto">
          <a:xfrm>
            <a:off x="3059832" y="1844824"/>
            <a:ext cx="3017470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04867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№ 12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http://www.yardeti.ru/img/p/286-696-thickbox.jpg"/>
          <p:cNvPicPr>
            <a:picLocks noChangeAspect="1" noChangeArrowheads="1"/>
          </p:cNvPicPr>
          <p:nvPr/>
        </p:nvPicPr>
        <p:blipFill>
          <a:blip r:embed="rId2" cstate="print">
            <a:lum bright="-30000" contrast="40000"/>
          </a:blip>
          <a:srcRect l="2469" t="17460" r="1235" b="18342"/>
          <a:stretch>
            <a:fillRect/>
          </a:stretch>
        </p:blipFill>
        <p:spPr bwMode="auto">
          <a:xfrm>
            <a:off x="1763688" y="1052736"/>
            <a:ext cx="5616624" cy="41764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5301208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Каждый человек имеет право на     неприкосновенность жилища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599735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№ 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1835696" y="1340768"/>
            <a:ext cx="548235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5536" y="5301208"/>
            <a:ext cx="8416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Каждый человек имеет право на личную     неприкосновенность, жизнь и свободу.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№ 2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christianray.ru/wp-content/uploads/2012/04/UGLY_DUCKLING_2_by_FERNL-600x483.jpg"/>
          <p:cNvPicPr/>
          <p:nvPr/>
        </p:nvPicPr>
        <p:blipFill>
          <a:blip r:embed="rId2" cstate="print"/>
          <a:srcRect b="9102"/>
          <a:stretch>
            <a:fillRect/>
          </a:stretch>
        </p:blipFill>
        <p:spPr bwMode="auto">
          <a:xfrm>
            <a:off x="2123728" y="836712"/>
            <a:ext cx="496855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941168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Каждый человек должен обладать всеми правами и свободами, без какого бы то ни было различия по цвету кожи, пола, языка.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№ 24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datai/literatura/Vanka-CHekhova/0012-011-Beseda-po-soderzhaniju-rasskaz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3997512" cy="469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11560" y="6021288"/>
            <a:ext cx="8258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Каждый человек имеет право на отдых.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Статья № 26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илипок с азбукой идет в школ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80728"/>
            <a:ext cx="4536504" cy="456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589240"/>
            <a:ext cx="8892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Каждый человек имеет право на образование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4">
      <a:dk1>
        <a:sysClr val="windowText" lastClr="000000"/>
      </a:dk1>
      <a:lt1>
        <a:srgbClr val="D8D8D8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128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Урок по окружающему миру в 4-А классе  с применением технологии  кейс-метода  «Как выйти из сложной ситуации не нарушая прав человека» </vt:lpstr>
      <vt:lpstr>Азбука прав</vt:lpstr>
      <vt:lpstr>Конституция</vt:lpstr>
      <vt:lpstr>Декларация прав и свобод человека и гражданина</vt:lpstr>
      <vt:lpstr>Статья № 12</vt:lpstr>
      <vt:lpstr>Статья № 3</vt:lpstr>
      <vt:lpstr>Статья № 2</vt:lpstr>
      <vt:lpstr>Статья № 24</vt:lpstr>
      <vt:lpstr>Статья № 26</vt:lpstr>
      <vt:lpstr>Права детей</vt:lpstr>
      <vt:lpstr>Кому кто нравится</vt:lpstr>
      <vt:lpstr>Слайд 12</vt:lpstr>
      <vt:lpstr>Притча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 Анатольевна</dc:creator>
  <cp:lastModifiedBy>Евгения Анатольевна</cp:lastModifiedBy>
  <cp:revision>92</cp:revision>
  <dcterms:modified xsi:type="dcterms:W3CDTF">2013-03-13T18:20:55Z</dcterms:modified>
</cp:coreProperties>
</file>