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88F31-BEDF-46D4-BFF6-ECCB558DDD5C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18C6D-6424-4E4D-A709-51338606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EA9D76-C67C-4D80-95CB-E172C5D6F23C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Содержимое 5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188640"/>
            <a:ext cx="8153400" cy="6172200"/>
          </a:xfrm>
        </p:spPr>
      </p:pic>
      <p:sp>
        <p:nvSpPr>
          <p:cNvPr id="9220" name="Прямоугольник 7"/>
          <p:cNvSpPr>
            <a:spLocks noChangeArrowheads="1"/>
          </p:cNvSpPr>
          <p:nvPr/>
        </p:nvSpPr>
        <p:spPr bwMode="auto">
          <a:xfrm>
            <a:off x="4876800" y="6477000"/>
            <a:ext cx="3657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0000"/>
                </a:solidFill>
              </a:rPr>
              <a:t>чем за милю от города.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5181600" cy="5897563"/>
          </a:xfrm>
        </p:spPr>
        <p:txBody>
          <a:bodyPr/>
          <a:lstStyle/>
          <a:p>
            <a:pPr>
              <a:buFontTx/>
              <a:buNone/>
            </a:pPr>
            <a:r>
              <a:rPr lang="ru-RU" sz="1800" b="1" smtClean="0"/>
              <a:t>Берегите землю, люди!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Нашу Родину и место, где живём,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Город наш, который все мы любим,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Улицу родную, где растём!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 Берегите красоту родного края,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Шелест листьев, трав весенних цвет,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Край Алтайский сравнить мы можем с раем,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Ведь красивей места для меня уж нет!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Как прекрасно выйти утром в поле,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Встретить солнце с запахом травы,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Пробежаться с радостью на воле,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Увалиться в капельки росы.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Люди, берегите вы всё это,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Берегите всё, что дал вам Бог! 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Чтоб родной землёю этой,</a:t>
            </a:r>
            <a:endParaRPr lang="ru-RU" sz="1800" smtClean="0"/>
          </a:p>
          <a:p>
            <a:pPr>
              <a:buFontTx/>
              <a:buNone/>
            </a:pPr>
            <a:r>
              <a:rPr lang="ru-RU" sz="1800" b="1" smtClean="0"/>
              <a:t> Каждый житель бы гордиться мог!</a:t>
            </a:r>
            <a:endParaRPr lang="ru-RU" sz="1800" smtClean="0"/>
          </a:p>
          <a:p>
            <a:endParaRPr lang="ru-RU" smtClean="0"/>
          </a:p>
        </p:txBody>
      </p:sp>
      <p:pic>
        <p:nvPicPr>
          <p:cNvPr id="18435" name="Picture 3" descr="C:\Documents and Settings\Admin\Local Settings\Temporary Internet Files\Content.IE5\FCF4PUSC\MC900287615[1]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-152400"/>
            <a:ext cx="4419600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C:\Documents and Settings\Admin\Local Settings\Temporary Internet Files\Content.IE5\9T71BQ40\MC900437583[1].wm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14850" y="3505200"/>
            <a:ext cx="45069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NWAGE69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10742" y="1600200"/>
            <a:ext cx="3522515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634354" y="304800"/>
            <a:ext cx="7875297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295400"/>
            <a:ext cx="6858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800" b="1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Творческих</a:t>
            </a:r>
          </a:p>
          <a:p>
            <a:pPr algn="ctr">
              <a:defRPr/>
            </a:pPr>
            <a:r>
              <a:rPr lang="ru-RU" sz="8800" b="1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Вам</a:t>
            </a:r>
          </a:p>
          <a:p>
            <a:pPr algn="ctr">
              <a:defRPr/>
            </a:pPr>
            <a:r>
              <a:rPr lang="ru-RU" sz="8800" b="1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успехов!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304800"/>
            <a:ext cx="838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C:\Documents and Settings\Admin\Local Settings\Temporary Internet Files\Content.IE5\FCF4PUSC\MC900437681[1]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72400" y="5556250"/>
            <a:ext cx="14922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381000"/>
            <a:ext cx="8077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Мои </a:t>
            </a:r>
            <a:r>
              <a:rPr lang="ru-RU" b="1" dirty="0" err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исследооования</a:t>
            </a:r>
            <a:r>
              <a:rPr lang="ru-RU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ru-RU" sz="2400" smtClean="0"/>
              <a:t>Всех выше перечисленных проблем можно избежать, если каждый из жителей задумается над проблемой переработки своих бытовых отходов. Я решила узнать, сколько мусора выбрасывает моя семья в день. Вместе с мамой мы измерили вес нашего мусора. Это 1,5 кг в день. Тогда в месяц получается  45 кг. Семья из 3 человек (по опросу моих соседей) выбрасывает примерно в день – 2,5 кг, а в  месяц -  75 кг. Семья из 4 человек – 4 кг, в месяц – 120 кг. </a:t>
            </a:r>
          </a:p>
          <a:p>
            <a:r>
              <a:rPr lang="ru-RU" sz="2400" smtClean="0"/>
              <a:t>Население  Горняка составляет чуть больше 12000 жителей. В среднем в городе семья состоит из 3 человек.  Таким образом, получаем следующие  расчеты: </a:t>
            </a:r>
          </a:p>
          <a:p>
            <a:r>
              <a:rPr lang="ru-RU" sz="2400" smtClean="0"/>
              <a:t>  12000 : 3 ∙ 75 = 300000 кг =300т в месяц.</a:t>
            </a:r>
          </a:p>
          <a:p>
            <a:endParaRPr lang="ru-RU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Для оставшегося мусора предлагаю варианты:</a:t>
            </a:r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8991600" cy="4678363"/>
          </a:xfrm>
        </p:spPr>
        <p:txBody>
          <a:bodyPr>
            <a:normAutofit fontScale="92500"/>
          </a:bodyPr>
          <a:lstStyle/>
          <a:p>
            <a:r>
              <a:rPr lang="ru-RU" sz="2400" smtClean="0"/>
              <a:t>из пластиковых бутылок можно на уроках технологии или дома можно изготовить множество различных поделок: карандашницы, настольные вазы для цветов, горшочки для рассады, тарелочки для детской посуды, кормушки для птиц и т.д. </a:t>
            </a:r>
            <a:endParaRPr lang="ru-RU" sz="2400" i="1" smtClean="0"/>
          </a:p>
          <a:p>
            <a:r>
              <a:rPr lang="ru-RU" sz="2400" smtClean="0"/>
              <a:t>из полиэтиленовых пакетов предлагаю сшить плащ- дождевик, который можно легко спрятать в сумку. Его можно использовать в  школьном походе, поездке на дачу, прогулке в лес;</a:t>
            </a:r>
            <a:endParaRPr lang="ru-RU" sz="2400" i="1" smtClean="0"/>
          </a:p>
          <a:p>
            <a:r>
              <a:rPr lang="ru-RU" sz="2400" smtClean="0"/>
              <a:t>из накопленных фантиков от конфет можно сшить разноцветные костюмы к новогоднему карнавалу;</a:t>
            </a:r>
            <a:endParaRPr lang="ru-RU" sz="2400" i="1" smtClean="0"/>
          </a:p>
          <a:p>
            <a:r>
              <a:rPr lang="ru-RU" sz="2400" smtClean="0"/>
              <a:t>стены дома, веранды, дачного домика украсить разноцветной мозаикой из крышек от пластиковых бутылок.</a:t>
            </a:r>
            <a:endParaRPr lang="ru-RU" sz="2400" i="1" smtClean="0"/>
          </a:p>
          <a:p>
            <a:endParaRPr lang="ru-RU" sz="20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Можно уменьшить массу ежедневной нормы мусора.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smtClean="0"/>
              <a:t>Таким образом, в нашей семье  масса мусора уменьшилась с 1,5кг до 0,5кг. Нам не пришлось загрязнять окружающую природу на 1кг в день.</a:t>
            </a:r>
            <a:endParaRPr lang="ru-RU" i="1" smtClean="0"/>
          </a:p>
          <a:p>
            <a:r>
              <a:rPr lang="ru-RU" smtClean="0"/>
              <a:t>  Выполнив необходимые расчеты, узнаем, что жители нашего города смогут уменьшить количество мусора в месяц в среднем на 120.000кг.</a:t>
            </a:r>
            <a:endParaRPr lang="ru-RU" i="1" smtClean="0"/>
          </a:p>
          <a:p>
            <a:pPr>
              <a:buFontTx/>
              <a:buNone/>
            </a:pPr>
            <a:r>
              <a:rPr lang="ru-RU" smtClean="0"/>
              <a:t>                           12000 : 3 ∙ 45 = 180000кг =180т</a:t>
            </a:r>
            <a:endParaRPr lang="ru-RU" i="1" smtClean="0"/>
          </a:p>
          <a:p>
            <a:pPr>
              <a:buFontTx/>
              <a:buNone/>
            </a:pPr>
            <a:r>
              <a:rPr lang="ru-RU" smtClean="0"/>
              <a:t>                                              300-180=120т</a:t>
            </a:r>
            <a:endParaRPr lang="ru-RU" i="1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К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АКИЕ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ещё 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ДЕЙСТВИЯ МОГУТ ПРЕДПРИНЯТЬ ГРАЖДАНЕ, ЧТОБЫ ЗАЩИТИТЬ ОКРУЖАЮЩУЮ СРЕДУ ТАМ, ГДЕ ОНИ ЖИВУТ?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r>
              <a:rPr lang="ru-RU" sz="3600" smtClean="0"/>
              <a:t> </a:t>
            </a:r>
            <a:r>
              <a:rPr lang="ru-RU" sz="2000" b="1" smtClean="0"/>
              <a:t>Выбрасывать мусор в отведенные места, своевременно вывозить и уничтожать его, всюду поддерживать чистоту. </a:t>
            </a:r>
          </a:p>
          <a:p>
            <a:r>
              <a:rPr lang="ru-RU" sz="2000" b="1" smtClean="0"/>
              <a:t> Быть более сознательными, бережнее относиться к окружающей среде </a:t>
            </a:r>
          </a:p>
          <a:p>
            <a:r>
              <a:rPr lang="ru-RU" sz="2000" b="1" smtClean="0"/>
              <a:t>Устраивать субботники и Дни чистоты</a:t>
            </a:r>
          </a:p>
          <a:p>
            <a:r>
              <a:rPr lang="ru-RU" sz="2000" b="1" smtClean="0"/>
              <a:t>Беречь зеленые насаждения, участвовать в озеленении территорий </a:t>
            </a:r>
          </a:p>
          <a:p>
            <a:r>
              <a:rPr lang="ru-RU" sz="2000" b="1" smtClean="0"/>
              <a:t> Следить за порядком, быть бдительными, доводить до вышестоящих органов, до судов факты загрязнения окружающей среды </a:t>
            </a:r>
          </a:p>
          <a:p>
            <a:r>
              <a:rPr lang="ru-RU" sz="2000" b="1" smtClean="0"/>
              <a:t> Вести разъяснительную работу, заниматься экологическим воспитанием подрастающего поколения </a:t>
            </a:r>
          </a:p>
          <a:p>
            <a:r>
              <a:rPr lang="ru-RU" sz="2000" b="1" smtClean="0"/>
              <a:t> Штрафовать за загрязнение окружающей среды </a:t>
            </a:r>
          </a:p>
          <a:p>
            <a:r>
              <a:rPr lang="ru-RU" sz="2000" b="1" smtClean="0"/>
              <a:t>Привлекать СМИ к освещению экологических проблем.</a:t>
            </a:r>
          </a:p>
          <a:p>
            <a:endParaRPr lang="ru-RU" sz="20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Выводы.</a:t>
            </a:r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ru-RU" sz="2000" smtClean="0"/>
              <a:t>В данной исследовательской работе мною предложены свои пути решения экологической проблемы. Собрана необходимая информация, сделаны наблюдения и расчеты, проведены эксперименты.</a:t>
            </a:r>
          </a:p>
          <a:p>
            <a:r>
              <a:rPr lang="ru-RU" sz="2000" smtClean="0"/>
              <a:t> Остается надеяться, что администрацией города будет разработана в дальнейшем программа «Чистый город» и каждый горожанин начнет благоустройство со своего собственного двора.</a:t>
            </a:r>
          </a:p>
          <a:p>
            <a:r>
              <a:rPr lang="ru-RU" sz="2000" smtClean="0"/>
              <a:t> Весной в  школе наш  класс  будет  садить рассаду в ящиках, а летом школьники будут закладывать цветочные клумбы. Мы с моими одноклассниками будем благоустраивать территорию нашей школы, тем самым внесем небольшую частичку в чистоту нашего города.</a:t>
            </a:r>
            <a:endParaRPr lang="ru-RU" sz="2000" i="1" smtClean="0"/>
          </a:p>
          <a:p>
            <a:r>
              <a:rPr lang="ru-RU" sz="2400" b="1" smtClean="0">
                <a:solidFill>
                  <a:srgbClr val="C00000"/>
                </a:solidFill>
              </a:rPr>
              <a:t>Все мы живём на одной планете, у нас одна природа, один город. Давайте дружно изменим жизнь нашего Горняка  - сделаем свою малую Родину красивой и цветущей!</a:t>
            </a:r>
            <a:endParaRPr lang="ru-RU" sz="2400" b="1" i="1" smtClean="0">
              <a:solidFill>
                <a:srgbClr val="C00000"/>
              </a:solidFill>
            </a:endParaRPr>
          </a:p>
          <a:p>
            <a:endParaRPr lang="ru-RU" sz="20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16</TotalTime>
  <Words>624</Words>
  <Application>Microsoft Office PowerPoint</Application>
  <PresentationFormat>Экран (4:3)</PresentationFormat>
  <Paragraphs>50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Тема1</vt:lpstr>
      <vt:lpstr>Слайд 1</vt:lpstr>
      <vt:lpstr>Слайд 2</vt:lpstr>
      <vt:lpstr>Слайд 3</vt:lpstr>
      <vt:lpstr>Слайд 4</vt:lpstr>
      <vt:lpstr>Мои исследооования:  </vt:lpstr>
      <vt:lpstr> Для оставшегося мусора предлагаю варианты: </vt:lpstr>
      <vt:lpstr>Можно уменьшить массу ежедневной нормы мусора. </vt:lpstr>
      <vt:lpstr>  КАКИЕ ещё ДЕЙСТВИЯ МОГУТ ПРЕДПРИНЯТЬ ГРАЖДАНЕ, ЧТОБЫ ЗАЩИТИТЬ ОКРУЖАЮЩУЮ СРЕДУ ТАМ, ГДЕ ОНИ ЖИВУТ?  </vt:lpstr>
      <vt:lpstr>Выводы.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</cp:revision>
  <dcterms:modified xsi:type="dcterms:W3CDTF">2013-04-11T18:43:49Z</dcterms:modified>
</cp:coreProperties>
</file>