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271" r:id="rId14"/>
    <p:sldId id="270" r:id="rId15"/>
    <p:sldId id="272" r:id="rId16"/>
    <p:sldId id="275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62A2A"/>
    <a:srgbClr val="9A2626"/>
    <a:srgbClr val="89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94643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D3B78-13F3-4968-86D9-3C42596E14C6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72B95-8993-44E7-B96C-14AD077CD9C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11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72B95-8993-44E7-B96C-14AD077CD9C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D6EE6F-BF66-4466-9BDC-CAA0218BE609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745C7A-5E0F-4873-98DE-192ADBD5508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2;&#1072;&#1079;&#1082;&#1072;-&#1083;&#1086;&#1078;&#1100;....ppt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71;&#1079;&#1099;&#1082;&#1086;&#1079;&#1085;&#1072;&#1085;&#1080;&#1077;&#187;.pptx" TargetMode="External"/><Relationship Id="rId5" Type="http://schemas.openxmlformats.org/officeDocument/2006/relationships/hyperlink" Target="&#1051;&#1080;&#1090;&#1077;&#1088;&#1072;&#1090;&#1091;&#1088;&#1085;&#1099;&#1081;%20&#1083;&#1072;&#1073;&#1080;&#1088;&#1080;&#1085;&#1090;.pptx" TargetMode="External"/><Relationship Id="rId4" Type="http://schemas.openxmlformats.org/officeDocument/2006/relationships/hyperlink" Target="&#1057;&#1082;&#1072;&#1079;&#1082;&#1080;%20&#1055;&#1091;&#1096;&#1082;&#1080;&#1085;&#1072;&#187;.pptx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1.p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0006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14348" y="857232"/>
            <a:ext cx="8072494" cy="4572032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САМЫЙ</a:t>
            </a:r>
          </a:p>
          <a:p>
            <a:pPr algn="ctr"/>
            <a:r>
              <a:rPr lang="ru-RU" sz="96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УМНЫЙ</a:t>
            </a:r>
            <a:endParaRPr lang="ru-RU" sz="8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Чем, согласно русской пословице, красна изба?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1.Красной икрой;</a:t>
            </a:r>
          </a:p>
          <a:p>
            <a:pPr>
              <a:buNone/>
            </a:pPr>
            <a:r>
              <a:rPr lang="ru-RU" sz="4000" b="1" dirty="0" smtClean="0"/>
              <a:t>2.Пирогами;</a:t>
            </a:r>
          </a:p>
          <a:p>
            <a:pPr>
              <a:buNone/>
            </a:pPr>
            <a:r>
              <a:rPr lang="ru-RU" sz="4000" b="1" dirty="0" smtClean="0"/>
              <a:t>3.Красной рыбой;</a:t>
            </a:r>
          </a:p>
          <a:p>
            <a:pPr>
              <a:buNone/>
            </a:pPr>
            <a:r>
              <a:rPr lang="ru-RU" sz="4000" b="1" dirty="0" smtClean="0"/>
              <a:t>4.Борщом.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На какое дерево уселась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крыловская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Ворона, собираясь позавтракать?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1.На дуб;</a:t>
            </a:r>
          </a:p>
          <a:p>
            <a:pPr>
              <a:buNone/>
            </a:pPr>
            <a:r>
              <a:rPr lang="ru-RU" sz="4000" b="1" dirty="0" smtClean="0"/>
              <a:t>2.На ель;</a:t>
            </a:r>
          </a:p>
          <a:p>
            <a:pPr>
              <a:buNone/>
            </a:pPr>
            <a:r>
              <a:rPr lang="ru-RU" sz="4000" b="1" dirty="0" smtClean="0"/>
              <a:t>3.На березу;</a:t>
            </a:r>
          </a:p>
          <a:p>
            <a:pPr>
              <a:buNone/>
            </a:pPr>
            <a:r>
              <a:rPr lang="ru-RU" sz="4000" b="1" dirty="0" smtClean="0"/>
              <a:t>4.На осину.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7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7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7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7 5 5 3 6 4 4 2</a:t>
            </a:r>
            <a:endParaRPr lang="ru-RU" sz="7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571480"/>
            <a:ext cx="1857388" cy="1214446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</a:rPr>
              <a:t>1</a:t>
            </a:r>
          </a:p>
          <a:p>
            <a:pPr algn="ctr"/>
            <a:endParaRPr lang="ru-RU" sz="32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ctr"/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3071802" y="571480"/>
            <a:ext cx="1857388" cy="1214446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АБВГ</a:t>
            </a:r>
            <a:endParaRPr lang="ru-RU" sz="20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3504" y="571480"/>
            <a:ext cx="1857388" cy="1214446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ДЕЖЗ</a:t>
            </a:r>
            <a:endParaRPr lang="ru-RU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538" y="2000240"/>
            <a:ext cx="1785950" cy="1071570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ИЙКЛ</a:t>
            </a:r>
            <a:endParaRPr lang="ru-RU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43240" y="2071678"/>
            <a:ext cx="1857388" cy="1071570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МНОП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2000240"/>
            <a:ext cx="1857388" cy="1214446"/>
          </a:xfrm>
          <a:prstGeom prst="ellipse">
            <a:avLst/>
          </a:prstGeom>
          <a:solidFill>
            <a:srgbClr val="962A2A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РСТУ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42976" y="3286124"/>
            <a:ext cx="1714512" cy="1143008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ФХЦЧ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214678" y="3357562"/>
            <a:ext cx="1857388" cy="1143008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ШЩЪЫ</a:t>
            </a:r>
            <a:endParaRPr lang="ru-RU" sz="20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57818" y="3429000"/>
            <a:ext cx="1785950" cy="1143008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ЬЭЮЯ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785794"/>
            <a:ext cx="3500462" cy="22145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pres?slideindex=1&amp;slidetitle="/>
              </a:rPr>
              <a:t>Сказка  - ложь, да в ней намёк…</a:t>
            </a:r>
            <a:endParaRPr lang="ru-RU" sz="32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785794"/>
            <a:ext cx="3357586" cy="22145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pres?slideindex=1&amp;slidetitle="/>
              </a:rPr>
              <a:t>Сказки А.С.Пушкина</a:t>
            </a:r>
            <a:endParaRPr lang="ru-RU" sz="32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357562"/>
            <a:ext cx="3500462" cy="22860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pres?slideindex=1&amp;slidetitle="/>
              </a:rPr>
              <a:t>Литературный лабиринт</a:t>
            </a:r>
            <a:endParaRPr lang="ru-RU" sz="32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357562"/>
            <a:ext cx="3357586" cy="22860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pres?slideindex=1&amp;slidetitle="/>
              </a:rPr>
              <a:t>Языкознание</a:t>
            </a:r>
            <a:endParaRPr lang="ru-RU" sz="36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7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7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7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736</a:t>
            </a:r>
            <a:endParaRPr lang="ru-RU" sz="7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571480"/>
            <a:ext cx="1857388" cy="1214446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</a:rPr>
              <a:t>1</a:t>
            </a:r>
          </a:p>
          <a:p>
            <a:pPr algn="ctr"/>
            <a:endParaRPr lang="ru-RU" sz="32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ctr"/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3071802" y="571480"/>
            <a:ext cx="1857388" cy="1214446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АБВГ</a:t>
            </a:r>
            <a:endParaRPr lang="ru-RU" sz="20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3504" y="571480"/>
            <a:ext cx="1857388" cy="1214446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ДЕЖЗ</a:t>
            </a:r>
            <a:endParaRPr lang="ru-RU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538" y="2000240"/>
            <a:ext cx="1785950" cy="1071570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ИЙКЛ</a:t>
            </a:r>
            <a:endParaRPr lang="ru-RU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43240" y="2071678"/>
            <a:ext cx="1857388" cy="1071570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МНОП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2000240"/>
            <a:ext cx="1857388" cy="1214446"/>
          </a:xfrm>
          <a:prstGeom prst="ellipse">
            <a:avLst/>
          </a:prstGeom>
          <a:solidFill>
            <a:srgbClr val="962A2A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РСТУ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42976" y="3286124"/>
            <a:ext cx="1714512" cy="1143008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ФХЦЧ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214678" y="3357562"/>
            <a:ext cx="1857388" cy="1143008"/>
          </a:xfrm>
          <a:prstGeom prst="ellipse">
            <a:avLst/>
          </a:prstGeom>
          <a:solidFill>
            <a:srgbClr val="962A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ШЩЪЫ</a:t>
            </a:r>
            <a:endParaRPr lang="ru-RU" sz="20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57818" y="3429000"/>
            <a:ext cx="1785950" cy="1143008"/>
          </a:xfrm>
          <a:prstGeom prst="ellipse">
            <a:avLst/>
          </a:prstGeom>
          <a:solidFill>
            <a:srgbClr val="9A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ЬЭЮЯ</a:t>
            </a:r>
            <a:endParaRPr lang="ru-RU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hlinkClick r:id="rId3" action="ppaction://hlinkfile"/>
          </p:cNvPr>
          <p:cNvSpPr/>
          <p:nvPr/>
        </p:nvSpPr>
        <p:spPr>
          <a:xfrm>
            <a:off x="1000100" y="1142984"/>
            <a:ext cx="1143008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142984"/>
            <a:ext cx="1143008" cy="10715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2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142984"/>
            <a:ext cx="107157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3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142984"/>
            <a:ext cx="1000132" cy="10715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5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142984"/>
            <a:ext cx="1000132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4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114300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6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285992"/>
            <a:ext cx="1143008" cy="10715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7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2285992"/>
            <a:ext cx="1071570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8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285992"/>
            <a:ext cx="100013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285992"/>
            <a:ext cx="100013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429000"/>
            <a:ext cx="1143008" cy="1143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11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3429000"/>
            <a:ext cx="114300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12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3429000"/>
            <a:ext cx="1071570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13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429000"/>
            <a:ext cx="1000132" cy="1143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14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3429000"/>
            <a:ext cx="1000132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15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114300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142984"/>
            <a:ext cx="114300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2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142984"/>
            <a:ext cx="1071570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3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142984"/>
            <a:ext cx="1000132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5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142984"/>
            <a:ext cx="1000132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4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114300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6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285992"/>
            <a:ext cx="114300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7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2285992"/>
            <a:ext cx="1071570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8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285992"/>
            <a:ext cx="1000132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285992"/>
            <a:ext cx="1000132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429000"/>
            <a:ext cx="1143008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11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3429000"/>
            <a:ext cx="1143008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12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3429000"/>
            <a:ext cx="1071570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13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429000"/>
            <a:ext cx="1000132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14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3429000"/>
            <a:ext cx="1000132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15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91812"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ПОЗДРАВЛЯЕМ!</a:t>
            </a:r>
            <a:endParaRPr lang="ru-RU" sz="72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kilat.ru/cvety/cvety/animacionnaja-kartinka-cveto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03008">
            <a:off x="2121152" y="2708389"/>
            <a:ext cx="4925358" cy="44932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03710">
            <a:off x="246893" y="-75246"/>
            <a:ext cx="8229600" cy="50031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8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8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Эльвира\Рабочий стол\шаблоны для презентаций\Анимашки\Лен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876"/>
            <a:ext cx="3071834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1.В </a:t>
            </a:r>
            <a:r>
              <a:rPr lang="ru-RU" b="1" dirty="0"/>
              <a:t>каком государстве жили герои многих русских сказок?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/>
              <a:t>1.Двунадесятом;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/>
              <a:t>2.Доисторическом;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/>
              <a:t>3.Тридевятом;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/>
              <a:t>4.Поднебесном.</a:t>
            </a:r>
            <a:endParaRPr lang="ru-RU" sz="4000" b="1" dirty="0" smtClean="0"/>
          </a:p>
          <a:p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Что из этого является непременной принадлежностью феи?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1.Посох;</a:t>
            </a:r>
          </a:p>
          <a:p>
            <a:pPr>
              <a:buNone/>
            </a:pPr>
            <a:r>
              <a:rPr lang="ru-RU" sz="4400" b="1" dirty="0" smtClean="0"/>
              <a:t>2.Волшебная палочка;</a:t>
            </a:r>
          </a:p>
          <a:p>
            <a:pPr>
              <a:buNone/>
            </a:pPr>
            <a:r>
              <a:rPr lang="ru-RU" sz="4400" b="1" dirty="0" smtClean="0"/>
              <a:t>3.Помело;</a:t>
            </a:r>
          </a:p>
          <a:p>
            <a:pPr>
              <a:buNone/>
            </a:pPr>
            <a:r>
              <a:rPr lang="ru-RU" sz="4400" b="1" dirty="0" smtClean="0"/>
              <a:t>4.Шапка-невидимка.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428760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3.В каком году родился А.С.Пушкин?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95798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1.  1799</a:t>
            </a:r>
          </a:p>
          <a:p>
            <a:pPr>
              <a:buNone/>
            </a:pPr>
            <a:r>
              <a:rPr lang="ru-RU" sz="4400" b="1" dirty="0" smtClean="0"/>
              <a:t>2.  1801</a:t>
            </a:r>
          </a:p>
          <a:p>
            <a:pPr>
              <a:buNone/>
            </a:pPr>
            <a:r>
              <a:rPr lang="ru-RU" sz="4400" b="1" dirty="0" smtClean="0"/>
              <a:t>3.  1797</a:t>
            </a:r>
          </a:p>
          <a:p>
            <a:pPr>
              <a:buNone/>
            </a:pPr>
            <a:r>
              <a:rPr lang="ru-RU" sz="4400" b="1" dirty="0" smtClean="0"/>
              <a:t>4.  1841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 русских сказках лисичка-сестричка,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зайчик-побегайчик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коза-… Кто?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1.Стрекоза;</a:t>
            </a:r>
          </a:p>
          <a:p>
            <a:pPr>
              <a:buNone/>
            </a:pPr>
            <a:r>
              <a:rPr lang="ru-RU" sz="4000" b="1" dirty="0" smtClean="0"/>
              <a:t>2.Бирюза;</a:t>
            </a:r>
          </a:p>
          <a:p>
            <a:pPr>
              <a:buNone/>
            </a:pPr>
            <a:r>
              <a:rPr lang="ru-RU" sz="4000" b="1" dirty="0" smtClean="0"/>
              <a:t>3.Егоза;</a:t>
            </a:r>
          </a:p>
          <a:p>
            <a:pPr>
              <a:buNone/>
            </a:pPr>
            <a:r>
              <a:rPr lang="ru-RU" sz="4000" b="1" dirty="0" smtClean="0"/>
              <a:t>4.Дереза.</a:t>
            </a:r>
            <a:endParaRPr lang="ru-RU" sz="4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Сколько лет было </a:t>
            </a:r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Митраше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сказки-были "Кладовая солнца"?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1. 10</a:t>
            </a:r>
          </a:p>
          <a:p>
            <a:pPr>
              <a:buNone/>
            </a:pPr>
            <a:r>
              <a:rPr lang="ru-RU" sz="4000" b="1" dirty="0" smtClean="0"/>
              <a:t>2. 12</a:t>
            </a:r>
          </a:p>
          <a:p>
            <a:pPr>
              <a:buNone/>
            </a:pPr>
            <a:r>
              <a:rPr lang="ru-RU" sz="4000" b="1" dirty="0" smtClean="0"/>
              <a:t>3. 7</a:t>
            </a:r>
          </a:p>
          <a:p>
            <a:pPr>
              <a:buNone/>
            </a:pPr>
            <a:r>
              <a:rPr lang="ru-RU" sz="4000" b="1" dirty="0" smtClean="0"/>
              <a:t>4. 9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6.Как ласково называют деда Мороза в некоторых русских сказках?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1.Морозилка;</a:t>
            </a:r>
          </a:p>
          <a:p>
            <a:pPr>
              <a:buNone/>
            </a:pPr>
            <a:r>
              <a:rPr lang="ru-RU" sz="4000" b="1" dirty="0" smtClean="0"/>
              <a:t>2.Морозец;</a:t>
            </a:r>
          </a:p>
          <a:p>
            <a:pPr>
              <a:buNone/>
            </a:pPr>
            <a:r>
              <a:rPr lang="ru-RU" sz="4000" b="1" dirty="0" smtClean="0"/>
              <a:t>3.Морозко;</a:t>
            </a:r>
          </a:p>
          <a:p>
            <a:pPr>
              <a:buNone/>
            </a:pPr>
            <a:r>
              <a:rPr lang="ru-RU" sz="4000" b="1" dirty="0" smtClean="0"/>
              <a:t>4.Холодец.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Что стало причиной долгого сна Царевны в сказке В.А.Жуковского "Спящая красавица"?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1.Яблоко</a:t>
            </a:r>
          </a:p>
          <a:p>
            <a:pPr>
              <a:buNone/>
            </a:pPr>
            <a:r>
              <a:rPr lang="ru-RU" sz="3600" b="1" dirty="0" smtClean="0"/>
              <a:t>2.Старость</a:t>
            </a:r>
          </a:p>
          <a:p>
            <a:pPr>
              <a:buNone/>
            </a:pPr>
            <a:r>
              <a:rPr lang="ru-RU" sz="3600" b="1" dirty="0" smtClean="0"/>
              <a:t>3.Веретено</a:t>
            </a:r>
          </a:p>
          <a:p>
            <a:pPr>
              <a:buNone/>
            </a:pPr>
            <a:r>
              <a:rPr lang="ru-RU" sz="3600" b="1" dirty="0" smtClean="0"/>
              <a:t>4.Кусок хлеба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8.На кого лаяла собака Моська в басне Ивана Андреевича Крылова?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1.На медведя;</a:t>
            </a:r>
          </a:p>
          <a:p>
            <a:pPr>
              <a:buNone/>
            </a:pPr>
            <a:r>
              <a:rPr lang="ru-RU" sz="4000" b="1" dirty="0" smtClean="0"/>
              <a:t>2.На слона;</a:t>
            </a:r>
          </a:p>
          <a:p>
            <a:pPr>
              <a:buNone/>
            </a:pPr>
            <a:r>
              <a:rPr lang="ru-RU" sz="4000" b="1" dirty="0" smtClean="0"/>
              <a:t>3.На кошку;</a:t>
            </a:r>
          </a:p>
          <a:p>
            <a:pPr>
              <a:buNone/>
            </a:pPr>
            <a:r>
              <a:rPr lang="ru-RU" sz="4000" b="1" dirty="0" smtClean="0"/>
              <a:t>4.На луну.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309</Words>
  <Application>Microsoft Office PowerPoint</Application>
  <PresentationFormat>Экран (4:3)</PresentationFormat>
  <Paragraphs>160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  1.В каком государстве жили герои многих русских сказок?  </vt:lpstr>
      <vt:lpstr>2. Что из этого является непременной принадлежностью феи? </vt:lpstr>
      <vt:lpstr>3.В каком году родился А.С.Пушкин? </vt:lpstr>
      <vt:lpstr>4. В русских сказках лисичка-сестричка, зайчик-побегайчик, коза-… Кто? </vt:lpstr>
      <vt:lpstr>5. Сколько лет было Митраше из сказки-были "Кладовая солнца"? </vt:lpstr>
      <vt:lpstr>6.Как ласково называют деда Мороза в некоторых русских сказках?  </vt:lpstr>
      <vt:lpstr>7. Что стало причиной долгого сна Царевны в сказке В.А.Жуковского "Спящая красавица"? </vt:lpstr>
      <vt:lpstr>8.На кого лаяла собака Моська в басне Ивана Андреевича Крылова?  </vt:lpstr>
      <vt:lpstr>9. Чем, согласно русской пословице, красна изба? </vt:lpstr>
      <vt:lpstr>10. На какое дерево уселась крыловская Ворона, собираясь позавтракать?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Рамис</dc:creator>
  <cp:lastModifiedBy>Хасанова</cp:lastModifiedBy>
  <cp:revision>32</cp:revision>
  <dcterms:created xsi:type="dcterms:W3CDTF">2010-11-17T16:53:41Z</dcterms:created>
  <dcterms:modified xsi:type="dcterms:W3CDTF">2012-02-27T09:10:49Z</dcterms:modified>
</cp:coreProperties>
</file>