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ey N Nechesanov\Desktop\304520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47"/>
            <a:ext cx="9144000" cy="68630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9992126">
            <a:off x="2412261" y="2522867"/>
            <a:ext cx="3866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Great Britain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996952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Edinburgh castle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1506" name="Picture 2" descr="C:\Users\Alexey N Nechesanov\Downloads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4664"/>
            <a:ext cx="4033709" cy="25167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44208" y="3284984"/>
            <a:ext cx="2358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Hebridean Islands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1507" name="Picture 3" descr="C:\Users\Alexey N Nechesanov\Downloads\hebrides-islands-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8156" y="620688"/>
            <a:ext cx="3805844" cy="26577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96136" y="6165304"/>
            <a:ext cx="2843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Island Of Stuff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1508" name="Picture 4" descr="C:\Users\Alexey N Nechesanov\Downloads\staffa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933056"/>
            <a:ext cx="3591545" cy="216989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6093296"/>
            <a:ext cx="2751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emblem of Scotland </a:t>
            </a:r>
            <a:endParaRPr lang="en-US" dirty="0"/>
          </a:p>
        </p:txBody>
      </p:sp>
      <p:pic>
        <p:nvPicPr>
          <p:cNvPr id="21509" name="Picture 5" descr="C:\Users\Alexey N Nechesanov\Downloads\Cirsium_vulgare_flowerhead_Anstey_Hil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573016"/>
            <a:ext cx="1840556" cy="234327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Alexey N Nechesanov\Downloads\43461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76872"/>
            <a:ext cx="4032448" cy="16619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/>
              <a:t>Welcome to Wales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2530" name="Picture 2" descr="C:\Users\Alexey N Nechesanov\Downloads\image_k3r6cX02qnG8vyxB3y7T0F6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6618" y="0"/>
            <a:ext cx="3287382" cy="2436143"/>
          </a:xfrm>
          <a:prstGeom prst="rect">
            <a:avLst/>
          </a:prstGeom>
          <a:noFill/>
        </p:spPr>
      </p:pic>
      <p:pic>
        <p:nvPicPr>
          <p:cNvPr id="22531" name="Picture 3" descr="C:\Users\Alexey N Nechesanov\Downloads\74042535_59959526_severnuyy_Uye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0"/>
            <a:ext cx="4091947" cy="306896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636912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Cardiff castle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4578" name="Picture 2" descr="C:\Users\Alexey N Nechesanov\Downloads\9254675dd2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3594512" cy="26902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40152" y="4005064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maze of king Arthur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4579" name="Picture 3" descr="C:\Users\Alexey N Nechesanov\Downloads\DSCF0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620688"/>
            <a:ext cx="3168352" cy="313958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Cardiff is the capital city of Wales,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4580" name="Picture 4" descr="C:\Users\Alexey N Nechesanov\Downloads\cardif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573016"/>
            <a:ext cx="3414712" cy="22304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:\Users\Alexey N Nechesanov\Downloads\gb-nitu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5832648" cy="2057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2780928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Welcome to Northern Ireland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5602" name="Picture 2" descr="C:\Users\Alexey N Nechesanov\Downloads\normal_Eilean_Donan_Castle,_Near_Dornie,_Scotla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90034" y="0"/>
            <a:ext cx="3553966" cy="2668143"/>
          </a:xfrm>
          <a:prstGeom prst="rect">
            <a:avLst/>
          </a:prstGeom>
          <a:noFill/>
        </p:spPr>
      </p:pic>
      <p:pic>
        <p:nvPicPr>
          <p:cNvPr id="25603" name="Picture 3" descr="C:\Users\Alexey N Nechesanov\Downloads\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846241"/>
            <a:ext cx="4011688" cy="30117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517232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Londonderry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6626" name="Picture 2" descr="C:\Users\Alexey N Nechesanov\Downloads\d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212976"/>
            <a:ext cx="3177479" cy="218566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372200" y="3645024"/>
            <a:ext cx="1517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Belfast Castle</a:t>
            </a:r>
            <a:endParaRPr lang="ru-RU" dirty="0"/>
          </a:p>
        </p:txBody>
      </p:sp>
      <p:pic>
        <p:nvPicPr>
          <p:cNvPr id="26628" name="Picture 4" descr="C:\Users\Alexey N Nechesanov\Downloads\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908720"/>
            <a:ext cx="3341505" cy="25009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20688"/>
            <a:ext cx="4950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 The southern  central part of Great Britain is</a:t>
            </a:r>
          </a:p>
          <a:p>
            <a:r>
              <a:rPr lang="en-US" dirty="0" smtClean="0"/>
              <a:t>          a) Wales   b) England   c) Scotland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How many countries are there in the UK?</a:t>
            </a:r>
          </a:p>
          <a:p>
            <a:r>
              <a:rPr lang="en-US" dirty="0" smtClean="0"/>
              <a:t>          a) 2    b) 3    c) 4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5649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3. The capital of Wales is</a:t>
            </a:r>
          </a:p>
          <a:p>
            <a:r>
              <a:rPr lang="en-US" dirty="0" smtClean="0"/>
              <a:t>          a) Cardiff   b) Swansea   c) Port Talbot</a:t>
            </a: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3933056"/>
            <a:ext cx="5796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4. The English national flag is</a:t>
            </a:r>
          </a:p>
          <a:p>
            <a:r>
              <a:rPr lang="en-US" dirty="0" smtClean="0"/>
              <a:t>          a) a blue cross      b) a red cross        c) a white cross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5. The emblem of Scotland is</a:t>
            </a:r>
          </a:p>
          <a:p>
            <a:r>
              <a:rPr lang="en-US" dirty="0" smtClean="0"/>
              <a:t>        a) rose    b) daffodil   c) thistle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ey N Nechesanov\Downloads\Royaume-Un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2204864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state consists of four «historical provinces»: England, Scotland, Wales and Northern Ireland.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Alexey N Nechesanov\Downloads\eng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92896"/>
            <a:ext cx="5112567" cy="14909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55776" y="28529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/>
              <a:t>Welcome to England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3074" name="Picture 2" descr="C:\Users\Alexey N Nechesanov\Downloads\Founder'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8903"/>
            <a:ext cx="4400674" cy="2809097"/>
          </a:xfrm>
          <a:prstGeom prst="rect">
            <a:avLst/>
          </a:prstGeom>
          <a:noFill/>
        </p:spPr>
      </p:pic>
      <p:pic>
        <p:nvPicPr>
          <p:cNvPr id="3075" name="Picture 3" descr="C:\Users\Alexey N Nechesanov\Downloads\LONDRA1_596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54885" y="0"/>
            <a:ext cx="3589115" cy="224319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lexey N Nechesanov\Downloads\Z89BF00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2656"/>
            <a:ext cx="2185789" cy="29100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476672"/>
            <a:ext cx="1349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Elizabeth II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1" name="Picture 3" descr="C:\Users\Alexey N Nechesanov\Downloads\98094626_large_HMTQ_Landing_Page_Burnle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124744"/>
            <a:ext cx="2448272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44208" y="2276872"/>
            <a:ext cx="1997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Prince Charles, Princess Diana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6309320"/>
            <a:ext cx="1853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Prince William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3" name="Picture 5" descr="C:\Users\Alexey N Nechesanov\Downloads\1226-1463477-1838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933056"/>
            <a:ext cx="3076178" cy="230713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868144" y="5934670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Prince Harry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4" name="Picture 6" descr="C:\Users\Alexey N Nechesanov\Downloads\ATYSB36D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3645024"/>
            <a:ext cx="1793404" cy="226857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Big Ben is one of London's best-known landmarks, and looks most spectacular at night when the clock faces are illuminated. 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157192"/>
            <a:ext cx="4067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name Big Ben actually refers not to the clock-tower itself, but to the thirteen ton bell hung within. The bell was named after the first commissioner of works, Sir Benjamin Hall.</a:t>
            </a: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008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There are even cells within the clock tower where Members of Parliament can be imprisoned for a breach of parliamentary privilege, though this is rare; the last recorded case was in 1880.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3789040"/>
            <a:ext cx="24482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tower is not open to the general public, but those with a "special interest" may arrange a visit to the top of the Clock Tower through their local.</a:t>
            </a:r>
            <a:endParaRPr lang="en-US" dirty="0"/>
          </a:p>
        </p:txBody>
      </p:sp>
      <p:pic>
        <p:nvPicPr>
          <p:cNvPr id="4098" name="Picture 2" descr="C:\Users\Alexey N Nechesanov\Downloads\london2-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3552395" cy="2664296"/>
          </a:xfrm>
          <a:prstGeom prst="rect">
            <a:avLst/>
          </a:prstGeom>
          <a:noFill/>
        </p:spPr>
      </p:pic>
      <p:pic>
        <p:nvPicPr>
          <p:cNvPr id="4099" name="Picture 3" descr="C:\Users\Alexey N Nechesanov\Downloads\yousif-4ebfb7e5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70092" y="4306049"/>
            <a:ext cx="2373908" cy="25519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620688"/>
            <a:ext cx="45182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Museums of England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573016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British Museum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122" name="Picture 2" descr="C:\Users\Alexey N Nechesanov\Downloads\britanskiy-muzey-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96752"/>
            <a:ext cx="2921960" cy="2191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516216" y="3645024"/>
            <a:ext cx="2232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Madame Tussauds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123" name="Picture 3" descr="C:\Users\Alexey N Nechesanov\Downloads\Amsterdam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484784"/>
            <a:ext cx="2872185" cy="215413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83768" y="6237312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Victoria and Albert Museum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124" name="Picture 4" descr="C:\Users\Alexey N Nechesanov\Downloads\83938193_5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4005064"/>
            <a:ext cx="2553321" cy="191499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476672"/>
            <a:ext cx="20699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Heathrow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3554" name="Picture 2" descr="C:\Users\Alexey N Nechesanov\Downloads\heathrow-terminal-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6985000" cy="35433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Alexey N Nechesanov\Downloads\scottish-6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5"/>
            <a:ext cx="4536504" cy="16999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26369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/>
              <a:t>Welcome to Scotland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6" name="Picture 2" descr="C:\Users\Alexey N Nechesanov\Downloads\12_Scotla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68598" y="0"/>
            <a:ext cx="2775402" cy="2376264"/>
          </a:xfrm>
          <a:prstGeom prst="rect">
            <a:avLst/>
          </a:prstGeom>
          <a:noFill/>
        </p:spPr>
      </p:pic>
      <p:pic>
        <p:nvPicPr>
          <p:cNvPr id="6148" name="Picture 4" descr="C:\Users\Alexey N Nechesanov\Downloads\Edinbu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475506"/>
            <a:ext cx="4499992" cy="33824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/>
              <a:t>Edinburgh</a:t>
            </a:r>
            <a:br>
              <a:rPr lang="en-US" sz="3200" dirty="0" smtClean="0"/>
            </a:br>
            <a:endParaRPr lang="ru-RU" sz="3200" dirty="0"/>
          </a:p>
        </p:txBody>
      </p:sp>
      <p:pic>
        <p:nvPicPr>
          <p:cNvPr id="7170" name="Picture 2" descr="C:\Users\Alexey N Nechesanov\Downloads\dff3df77c4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4241924" cy="31814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8064" y="2636912"/>
            <a:ext cx="3491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Edinburgh, capital of Scotland, is one of Britain's most attractive cities.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304</TotalTime>
  <Words>260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Alexey N Nechesanov</dc:creator>
  <cp:lastModifiedBy>Admin</cp:lastModifiedBy>
  <cp:revision>33</cp:revision>
  <dcterms:created xsi:type="dcterms:W3CDTF">2013-03-15T16:12:45Z</dcterms:created>
  <dcterms:modified xsi:type="dcterms:W3CDTF">2013-04-06T10:52:23Z</dcterms:modified>
</cp:coreProperties>
</file>