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9CFB-9E89-4E5B-B70D-325DCDF8931D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3AD3D-98CD-429A-96D0-C7903ED378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0BCF8-13AD-4953-89F5-37FECC5AAA70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1DB96-6052-4D4E-B25B-725DB9F54A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046A-0916-4A3C-A6E9-67F3FEF55732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AAEDC-9434-40D1-B0A0-3BC090A27F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F481B-0E48-4E47-8603-76AB5C06EFED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50AFF-F113-4D73-99A7-2E8C0A2FCF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6E739-388E-41DF-B674-871933904B80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7F844-CDE2-4D45-8CFB-8F25A5A9BA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5A47B-AFDD-4466-9F6D-5BCA81BF9819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522AD-B6A7-4279-89A9-9D70B1F4D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4184C-7865-4CE3-A3C9-2596ECDD4A9C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67C41-7D2A-4AE8-B1A7-080EF4A707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1684D-D7F9-4610-85B6-E9C17556556F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A315-62B1-48FB-B654-C1E161F546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E426F-5F53-4AE6-940A-4140E138AF84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048E-2DB4-49F6-8A8A-D7041D8BCE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61FD4-C2DB-45C5-8185-F0374D2744EB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7B670-6D49-4698-B258-C1CBAC3491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26875-23F9-4F20-A1C9-C9635833C623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57E3E-6E39-4DC0-A07F-A035BCFE30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745B81-87D9-469D-9B08-B5A59ABA039A}" type="datetimeFigureOut">
              <a:rPr lang="ru-RU"/>
              <a:pPr>
                <a:defRPr/>
              </a:pPr>
              <a:t>25.03.2013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B4AD1C-1D2F-416F-B38F-F80726EC36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10" r:id="rId5"/>
    <p:sldLayoutId id="2147483705" r:id="rId6"/>
    <p:sldLayoutId id="2147483704" r:id="rId7"/>
    <p:sldLayoutId id="2147483711" r:id="rId8"/>
    <p:sldLayoutId id="2147483712" r:id="rId9"/>
    <p:sldLayoutId id="2147483703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9BBB59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8064A2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3664" y="3350260"/>
            <a:ext cx="6480048" cy="230124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Войлочные тапочки</a:t>
            </a:r>
            <a:endParaRPr lang="ru-RU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484313"/>
            <a:ext cx="6480175" cy="1955800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</a:rPr>
              <a:t>Проект Башлыкова Николая </a:t>
            </a:r>
          </a:p>
          <a:p>
            <a:r>
              <a:rPr lang="ru-RU" sz="1800" smtClean="0">
                <a:latin typeface="Times New Roman" pitchFamily="18" charset="0"/>
              </a:rPr>
              <a:t>Руководитель- Шмындина Т.С.</a:t>
            </a:r>
          </a:p>
          <a:p>
            <a:r>
              <a:rPr lang="ru-RU" sz="1800" smtClean="0">
                <a:latin typeface="Times New Roman" pitchFamily="18" charset="0"/>
              </a:rPr>
              <a:t> ГБУ РК «Республиканский Сыктывкарский  психоневрологический интернат»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90000"/>
                  </a:schemeClr>
                </a:solidFill>
              </a:rPr>
              <a:t>Результат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253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Тапочки получились красивые, понравились моей знакомой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" name="Рисунок 3" descr="гото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857496"/>
            <a:ext cx="4628024" cy="3357586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90000"/>
                  </a:schemeClr>
                </a:solidFill>
              </a:rPr>
              <a:t>Результат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4400" smtClean="0"/>
          </a:p>
          <a:p>
            <a:r>
              <a:rPr lang="ru-RU" sz="4400" smtClean="0"/>
              <a:t>Я научился</a:t>
            </a:r>
          </a:p>
          <a:p>
            <a:pPr>
              <a:buFont typeface="Wingdings 2" pitchFamily="18" charset="2"/>
              <a:buNone/>
            </a:pPr>
            <a:r>
              <a:rPr lang="ru-RU" sz="4400" smtClean="0"/>
              <a:t> валять </a:t>
            </a:r>
          </a:p>
          <a:p>
            <a:pPr>
              <a:buFont typeface="Wingdings 2" pitchFamily="18" charset="2"/>
              <a:buNone/>
            </a:pPr>
            <a:r>
              <a:rPr lang="ru-RU" sz="4400" smtClean="0"/>
              <a:t>тапочки!!!!!</a:t>
            </a:r>
          </a:p>
        </p:txBody>
      </p:sp>
      <p:pic>
        <p:nvPicPr>
          <p:cNvPr id="23557" name="Рисунок 3" descr="komik_bebekler_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3500" y="5764213"/>
            <a:ext cx="603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157976b73f938dd84ba1e8cb051765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214422"/>
            <a:ext cx="4025141" cy="5274101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7470648" cy="1143000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i="1" dirty="0" smtClean="0"/>
              <a:t>Спасибо за внимание!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90000"/>
                  </a:schemeClr>
                </a:solidFill>
              </a:rPr>
              <a:t>Проблема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3614738"/>
          </a:xfrm>
        </p:spPr>
        <p:txBody>
          <a:bodyPr>
            <a:normAutofit fontScale="925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/>
              <a:t>Хочу сделать подарок знакомой на 8 марта. Подарок  должен быть красивый и полезный. Войлочные тапочки ей подойдут: Она живет в деревянном доме на 1 этаже, пол холодный. Думаю, подарок ей понравится.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lumMod val="90000"/>
                  </a:schemeClr>
                </a:solidFill>
              </a:rPr>
              <a:t>Цель:</a:t>
            </a:r>
            <a:endParaRPr lang="ru-RU" sz="6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15364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3757613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z="4400" smtClean="0"/>
              <a:t>Сделать красивые и качественные войлочные тапочки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90000"/>
                  </a:schemeClr>
                </a:solidFill>
              </a:rPr>
              <a:t>Задачи:</a:t>
            </a:r>
            <a:endParaRPr lang="ru-RU" sz="54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16388" name="Содержимое 2"/>
          <p:cNvSpPr>
            <a:spLocks noGrp="1"/>
          </p:cNvSpPr>
          <p:nvPr>
            <p:ph idx="1"/>
          </p:nvPr>
        </p:nvSpPr>
        <p:spPr>
          <a:xfrm>
            <a:off x="571500" y="2214563"/>
            <a:ext cx="7467600" cy="3114675"/>
          </a:xfrm>
        </p:spPr>
        <p:txBody>
          <a:bodyPr/>
          <a:lstStyle/>
          <a:p>
            <a:r>
              <a:rPr lang="ru-RU" sz="3600" smtClean="0"/>
              <a:t>1. Выбрать фасон</a:t>
            </a:r>
          </a:p>
          <a:p>
            <a:r>
              <a:rPr lang="ru-RU" sz="3600" smtClean="0"/>
              <a:t>2. Оценить экономичность проекта</a:t>
            </a:r>
          </a:p>
          <a:p>
            <a:r>
              <a:rPr lang="ru-RU" sz="3600" smtClean="0"/>
              <a:t>3. Купить материалы</a:t>
            </a:r>
          </a:p>
          <a:p>
            <a:r>
              <a:rPr lang="ru-RU" sz="3600" smtClean="0"/>
              <a:t>4.Изготовить тапочки</a:t>
            </a:r>
          </a:p>
          <a:p>
            <a:r>
              <a:rPr lang="ru-RU" sz="3600" smtClean="0"/>
              <a:t>5. Оценить результат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5543560" cy="100013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bg2"/>
                </a:solidFill>
              </a:rPr>
              <a:t>1.Выбор фасона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472488" cy="2625725"/>
          </a:xfrm>
        </p:spPr>
        <p:txBody>
          <a:bodyPr>
            <a:normAutofit fontScale="77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Фасон выбирали в интернете. Решили сделать тапочки- балетки, потому что их сделать проще. Цвет выбрали серый двух оттенков, т.к.не крашеная шерсть легче валяется. Украшать будем цветком, потому что я умею валять цветы.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Что бы тапочки не скользили и не сносились, я пришью подошву из кожи. Мне знакома эта работа.</a:t>
            </a:r>
            <a:endParaRPr lang="ru-RU" dirty="0"/>
          </a:p>
        </p:txBody>
      </p:sp>
      <p:pic>
        <p:nvPicPr>
          <p:cNvPr id="17413" name="Рисунок 3" descr="3f98753979-obuv-ruchnoj-raboty-valyanye-muzhskie-tapochki-n804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643063"/>
            <a:ext cx="1785938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4" descr="1869541389-obuv-ruchnoj-raboty-domashnie-valyanye-tapochk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1500188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5" descr="fa42658210-obuv-ruchnoj-raboty-bryzgi-snega-domashnie-n754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1643063"/>
            <a:ext cx="1847850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верх 6"/>
          <p:cNvSpPr/>
          <p:nvPr/>
        </p:nvSpPr>
        <p:spPr>
          <a:xfrm>
            <a:off x="3143250" y="3000375"/>
            <a:ext cx="484188" cy="5000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93978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bg2"/>
                </a:solidFill>
              </a:rPr>
              <a:t>2. Экономичность:</a:t>
            </a:r>
            <a:endParaRPr lang="ru-RU" sz="5400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7467600" cy="5643562"/>
          </a:xfrm>
        </p:spPr>
        <p:txBody>
          <a:bodyPr>
            <a:normAutofit fontScale="925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Нужно 200 грамм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шерсти по 170 руб.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Итого 340 рублей.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Кожа- 200 рублей.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Мыло- 20 рублей.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Итого 560 рублей.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Средняя стоимость тапочек в интернете- 1500 рублей. Моя экономия- около тысячи рублей.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8437" name="Рисунок 3" descr="магази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300" y="420688"/>
            <a:ext cx="60325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агазин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5342" y="1571612"/>
            <a:ext cx="3819676" cy="2804187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/>
                </a:solidFill>
              </a:rPr>
              <a:t>3. Этапы изготовления тапочек: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946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smtClean="0"/>
              <a:t>1. Делаем выкройку.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Увеличиваем размер колодки на 30%</a:t>
            </a:r>
          </a:p>
          <a:p>
            <a:r>
              <a:rPr lang="ru-RU" b="1" i="1" smtClean="0"/>
              <a:t>2.Раскладываем шерсть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Всего 6 слоев. Из них 3 слоя светлого оттенка и 3 слоя темного.</a:t>
            </a:r>
          </a:p>
        </p:txBody>
      </p:sp>
      <p:pic>
        <p:nvPicPr>
          <p:cNvPr id="4" name="Рисунок 3" descr="расклад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286256"/>
            <a:ext cx="3021514" cy="226613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расклад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286256"/>
            <a:ext cx="2950076" cy="221255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/>
                </a:solidFill>
              </a:rPr>
              <a:t>Этапы изготовления тапочек: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2048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smtClean="0"/>
              <a:t>3.Мочим</a:t>
            </a:r>
            <a:r>
              <a:rPr lang="ru-RU" b="1" smtClean="0"/>
              <a:t> мыльным раствором и валяем </a:t>
            </a:r>
            <a:r>
              <a:rPr lang="ru-RU" b="1" i="1" smtClean="0"/>
              <a:t>на трафарете</a:t>
            </a:r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r>
              <a:rPr lang="ru-RU" b="1" i="1" smtClean="0"/>
              <a:t>4.На колодке</a:t>
            </a:r>
          </a:p>
        </p:txBody>
      </p:sp>
      <p:pic>
        <p:nvPicPr>
          <p:cNvPr id="4" name="Рисунок 3" descr="валя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285992"/>
            <a:ext cx="3589587" cy="269219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на колодк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4132297"/>
            <a:ext cx="3634271" cy="272570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/>
                </a:solidFill>
              </a:rPr>
              <a:t>Этапы изготовления тапочек: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200" b="1" i="1" dirty="0" smtClean="0"/>
              <a:t>5.Пришиваем подошву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</a:t>
            </a:r>
            <a:endParaRPr lang="ru-RU" sz="4200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/>
              <a:t>                                         </a:t>
            </a:r>
            <a:r>
              <a:rPr lang="ru-RU" sz="4100" b="1" i="1" dirty="0" smtClean="0"/>
              <a:t>6.Украшаем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подош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857364"/>
            <a:ext cx="3188203" cy="23911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вырез обрабо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22890" y="3034706"/>
            <a:ext cx="3132189" cy="234914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4572000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3571875" y="4857750"/>
            <a:ext cx="977900" cy="484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110</TotalTime>
  <Words>211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Arial</vt:lpstr>
      <vt:lpstr>Franklin Gothic Book</vt:lpstr>
      <vt:lpstr>Wingdings 2</vt:lpstr>
      <vt:lpstr>Calibri</vt:lpstr>
      <vt:lpstr>Times New Roman</vt:lpstr>
      <vt:lpstr>Техническая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Войлочные тапочки</dc:title>
  <dc:creator>Татьяна Степановна</dc:creator>
  <cp:lastModifiedBy>1</cp:lastModifiedBy>
  <cp:revision>13</cp:revision>
  <dcterms:created xsi:type="dcterms:W3CDTF">2013-03-18T11:26:54Z</dcterms:created>
  <dcterms:modified xsi:type="dcterms:W3CDTF">2013-03-25T18:31:42Z</dcterms:modified>
</cp:coreProperties>
</file>