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B6765-4944-4EA3-9A95-1AF861CE5FA9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82B2-420A-4F1F-B86E-1CE22D6F8E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B6765-4944-4EA3-9A95-1AF861CE5FA9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82B2-420A-4F1F-B86E-1CE22D6F8E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B6765-4944-4EA3-9A95-1AF861CE5FA9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82B2-420A-4F1F-B86E-1CE22D6F8E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B6765-4944-4EA3-9A95-1AF861CE5FA9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82B2-420A-4F1F-B86E-1CE22D6F8E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B6765-4944-4EA3-9A95-1AF861CE5FA9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82B2-420A-4F1F-B86E-1CE22D6F8E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B6765-4944-4EA3-9A95-1AF861CE5FA9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82B2-420A-4F1F-B86E-1CE22D6F8E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B6765-4944-4EA3-9A95-1AF861CE5FA9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82B2-420A-4F1F-B86E-1CE22D6F8E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B6765-4944-4EA3-9A95-1AF861CE5FA9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82B2-420A-4F1F-B86E-1CE22D6F8E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B6765-4944-4EA3-9A95-1AF861CE5FA9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82B2-420A-4F1F-B86E-1CE22D6F8E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B6765-4944-4EA3-9A95-1AF861CE5FA9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82B2-420A-4F1F-B86E-1CE22D6F8E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B6765-4944-4EA3-9A95-1AF861CE5FA9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482B2-420A-4F1F-B86E-1CE22D6F8E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B6765-4944-4EA3-9A95-1AF861CE5FA9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482B2-420A-4F1F-B86E-1CE22D6F8E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:\Новая папка (3)\автрал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2348880"/>
            <a:ext cx="9144000" cy="233039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Geographical location</a:t>
            </a:r>
          </a:p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of Australia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NLEGAL\Desktop\Новая папка (3)\сидне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0"/>
            <a:ext cx="6400800" cy="1556792"/>
          </a:xfrm>
        </p:spPr>
        <p:txBody>
          <a:bodyPr>
            <a:normAutofit fontScale="92500"/>
          </a:bodyPr>
          <a:lstStyle/>
          <a:p>
            <a:pPr algn="just"/>
            <a:r>
              <a:rPr lang="en-US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Australia is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smallest continent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World. It is completely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located to the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south of the equator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south tropic.</a:t>
            </a:r>
            <a:endParaRPr lang="ru-RU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1" name="Picture 3" descr="L:\Новая папка (3)\austral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556792"/>
            <a:ext cx="6622276" cy="5301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NLEGAL\Desktop\Новая папка (3)\сидне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16632"/>
            <a:ext cx="7200800" cy="2520280"/>
          </a:xfrm>
        </p:spPr>
        <p:txBody>
          <a:bodyPr>
            <a:normAutofit fontScale="85000" lnSpcReduction="20000"/>
          </a:bodyPr>
          <a:lstStyle/>
          <a:p>
            <a:r>
              <a:rPr lang="en-US" sz="4600" b="1" u="sng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Islands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largest islands are: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north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Melvill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Baterst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Grut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-Island; in the south: Tasmania, King, Flinders and Kangaroo;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west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Derk-Hartog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in the east: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Frayzer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/>
              <a:t> </a:t>
            </a:r>
            <a:endParaRPr lang="ru-RU" dirty="0"/>
          </a:p>
          <a:p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74" name="Picture 2" descr="L:\Новая папка (3)\мелвил и батерст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60683"/>
            <a:ext cx="5220072" cy="3556173"/>
          </a:xfrm>
          <a:prstGeom prst="rect">
            <a:avLst/>
          </a:prstGeom>
          <a:noFill/>
        </p:spPr>
      </p:pic>
      <p:pic>
        <p:nvPicPr>
          <p:cNvPr id="3075" name="Picture 3" descr="L:\Новая папка (3)\тасман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276872"/>
            <a:ext cx="3923928" cy="352839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5445224"/>
            <a:ext cx="1991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Melvill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&amp;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Baterst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92080" y="537321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T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asmania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NLEGAL\Desktop\Новая папка (3)\сидне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836711"/>
          </a:xfrm>
        </p:spPr>
        <p:txBody>
          <a:bodyPr/>
          <a:lstStyle/>
          <a:p>
            <a:r>
              <a:rPr lang="en-US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Oceania</a:t>
            </a:r>
            <a:endParaRPr lang="ru-RU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ndalus" pitchFamily="18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48680"/>
            <a:ext cx="8604448" cy="3816424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the north and east from Australia, in south-west part of the Pacific ocean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are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 large and small islands of different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origin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They are called Oceania. Their area </a:t>
            </a:r>
            <a:r>
              <a:rPr lang="en-US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isabout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1,3 million square kilometers.</a:t>
            </a:r>
            <a:endParaRPr lang="ru-RU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5362" name="Picture 2" descr="L:\Новая папка (3)\океан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84984"/>
            <a:ext cx="4690319" cy="3096344"/>
          </a:xfrm>
          <a:prstGeom prst="rect">
            <a:avLst/>
          </a:prstGeom>
          <a:noFill/>
        </p:spPr>
      </p:pic>
      <p:pic>
        <p:nvPicPr>
          <p:cNvPr id="15363" name="Picture 3" descr="L:\Новая папка (3)\остов океани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5749" y="3717032"/>
            <a:ext cx="4718251" cy="3140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NLEGAL\Desktop\Новая папка (3)\сидне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"/>
            <a:ext cx="7772400" cy="1196752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tellar" pitchFamily="18" charset="0"/>
              </a:rPr>
              <a:t>Polynesia</a:t>
            </a:r>
            <a:endParaRPr lang="ru-RU" sz="48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836712"/>
            <a:ext cx="7560840" cy="1752600"/>
          </a:xfrm>
        </p:spPr>
        <p:txBody>
          <a:bodyPr>
            <a:normAutofit fontScale="92500"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other islands in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central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southern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parts of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Pacific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ocean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called Polynesia.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These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islands are Hawaiian,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Layn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others.</a:t>
            </a:r>
            <a:endParaRPr lang="ru-RU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7" name="Picture 1" descr="L:\Новая папка (3)\гавай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348880"/>
            <a:ext cx="7992888" cy="4509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NLEGAL\Desktop\Новая папка (3)\сидне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1340768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ura MT Script Capitals" pitchFamily="66" charset="0"/>
              </a:rPr>
              <a:t>Australia -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ura MT Script Capitals" pitchFamily="66" charset="0"/>
              </a:rPr>
              <a:t>continent-island</a:t>
            </a:r>
            <a:endParaRPr lang="ru-RU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908720"/>
            <a:ext cx="7272808" cy="1752600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Australia is washed by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Pacific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Indian oceans. It is not connected with other continents by land. So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Australia sometimes is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called 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continent-island.</a:t>
            </a:r>
            <a:endParaRPr lang="ru-RU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13313" name="Picture 1" descr="L:\Новая папка (3)\1000383_pacifoc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569305"/>
            <a:ext cx="6264696" cy="42886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NLEGAL\Desktop\Новая папка (3)\сидне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ner Hand ITC" pitchFamily="66" charset="0"/>
              </a:rPr>
              <a:t>Big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ner Hand ITC" pitchFamily="66" charset="0"/>
              </a:rPr>
              <a:t>Barrier Reef </a:t>
            </a:r>
            <a:endParaRPr lang="ru-RU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908721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Big Barrier Reef is a big </a:t>
            </a: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amount of </a:t>
            </a: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coral reefs and islands in </a:t>
            </a: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Coral </a:t>
            </a: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 on </a:t>
            </a: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north-eastern </a:t>
            </a: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seaside of </a:t>
            </a:r>
            <a:r>
              <a:rPr lang="en-US" sz="32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Australia. It is 2500 kilometers long.</a:t>
            </a:r>
            <a:endParaRPr lang="ru-RU" sz="32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9" name="Picture 3" descr="L:\Новая папка (3)\большой барьерный риф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483514"/>
            <a:ext cx="7992888" cy="43744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L:\Новая папка (3)\сидней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80728"/>
            <a:ext cx="91440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MV Boli" pitchFamily="2" charset="0"/>
                <a:cs typeface="MV Boli" pitchFamily="2" charset="0"/>
              </a:rPr>
              <a:t>Thank you for your attention</a:t>
            </a:r>
            <a:endParaRPr lang="ru-RU" sz="4800" dirty="0">
              <a:solidFill>
                <a:schemeClr val="accent6">
                  <a:lumMod val="60000"/>
                  <a:lumOff val="40000"/>
                </a:schemeClr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cs typeface="MV Boli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1840" y="2420888"/>
            <a:ext cx="33843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presentation</a:t>
            </a:r>
          </a:p>
          <a:p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 made by</a:t>
            </a:r>
          </a:p>
          <a:p>
            <a:pPr algn="ctr"/>
            <a:r>
              <a:rPr lang="en-US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Belavin</a:t>
            </a: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max</a:t>
            </a:r>
            <a:b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 9 </a:t>
            </a: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</a:p>
          <a:p>
            <a:pPr algn="ctr"/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Teacher -  </a:t>
            </a:r>
            <a:r>
              <a:rPr lang="en-US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Kovalenko</a:t>
            </a: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N.A.</a:t>
            </a:r>
            <a:endParaRPr lang="ru-RU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214</Words>
  <Application>Microsoft Office PowerPoint</Application>
  <PresentationFormat>Экран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Oceania</vt:lpstr>
      <vt:lpstr>Polynesia</vt:lpstr>
      <vt:lpstr>Australia - continent-island</vt:lpstr>
      <vt:lpstr>Big Barrier Reef </vt:lpstr>
      <vt:lpstr>Thank you for your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User</cp:lastModifiedBy>
  <cp:revision>16</cp:revision>
  <dcterms:created xsi:type="dcterms:W3CDTF">2013-01-10T09:33:39Z</dcterms:created>
  <dcterms:modified xsi:type="dcterms:W3CDTF">2013-04-12T17:16:20Z</dcterms:modified>
</cp:coreProperties>
</file>