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7" r:id="rId3"/>
    <p:sldId id="268" r:id="rId4"/>
    <p:sldId id="269" r:id="rId5"/>
    <p:sldId id="270" r:id="rId6"/>
    <p:sldId id="257" r:id="rId7"/>
    <p:sldId id="259" r:id="rId8"/>
    <p:sldId id="260" r:id="rId9"/>
    <p:sldId id="265" r:id="rId10"/>
    <p:sldId id="262" r:id="rId11"/>
    <p:sldId id="266" r:id="rId12"/>
    <p:sldId id="271" r:id="rId13"/>
    <p:sldId id="276" r:id="rId14"/>
    <p:sldId id="275" r:id="rId15"/>
    <p:sldId id="277" r:id="rId16"/>
    <p:sldId id="278" r:id="rId17"/>
    <p:sldId id="279" r:id="rId18"/>
    <p:sldId id="280" r:id="rId19"/>
    <p:sldId id="281" r:id="rId20"/>
    <p:sldId id="282" r:id="rId21"/>
    <p:sldId id="28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576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screen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1B74217-BE19-46CA-B848-A2964E261258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DE1BB55-5FF9-4679-8B28-ACC71D66D5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B74217-BE19-46CA-B848-A2964E261258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E1BB55-5FF9-4679-8B28-ACC71D66D5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21B74217-BE19-46CA-B848-A2964E261258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DE1BB55-5FF9-4679-8B28-ACC71D66D5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B74217-BE19-46CA-B848-A2964E261258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E1BB55-5FF9-4679-8B28-ACC71D66D5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1B74217-BE19-46CA-B848-A2964E261258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DE1BB55-5FF9-4679-8B28-ACC71D66D5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B74217-BE19-46CA-B848-A2964E261258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E1BB55-5FF9-4679-8B28-ACC71D66D5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B74217-BE19-46CA-B848-A2964E261258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E1BB55-5FF9-4679-8B28-ACC71D66D5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B74217-BE19-46CA-B848-A2964E261258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E1BB55-5FF9-4679-8B28-ACC71D66D5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1B74217-BE19-46CA-B848-A2964E261258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E1BB55-5FF9-4679-8B28-ACC71D66D5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B74217-BE19-46CA-B848-A2964E261258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E1BB55-5FF9-4679-8B28-ACC71D66D5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B74217-BE19-46CA-B848-A2964E261258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DE1BB55-5FF9-4679-8B28-ACC71D66D5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screen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1B74217-BE19-46CA-B848-A2964E261258}" type="datetimeFigureOut">
              <a:rPr lang="ru-RU" smtClean="0"/>
              <a:pPr/>
              <a:t>12.04.2013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DE1BB55-5FF9-4679-8B28-ACC71D66D53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hyperlink" Target="http://images.yandex.ru/yandsearch?p=5&amp;text=%D0%B0%D0%BD%D0%B8%D0%BC%D0%B0%D1%88%D0%BA%D0%B8%20%D0%B4%D0%BB%D1%8F%20%D0%BF%D1%80%D0%B5%D0%B7%D0%B5%D0%BD%D1%82%D0%B0%D1%86%D0%B8%D0%B9&amp;pos=165&amp;uinfo=sw-1263-sh-659-fw-1038-fh-453-pd-1&amp;rpt=simage&amp;img_url=http://s7.rimg.info/a7c58a11c984c4cd54f156cee571f923.gif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gif"/><Relationship Id="rId4" Type="http://schemas.openxmlformats.org/officeDocument/2006/relationships/hyperlink" Target="http://images.yandex.ru/yandsearch?text=%D0%B0%D0%BD%D0%B8%D0%BC%D0%B0%D1%88%D0%BA%D0%B8%20%D0%B4%D0%BB%D1%8F%20%D0%BF%D1%80%D0%B5%D0%B7%D0%B5%D0%BD%D1%82%D0%B0%D1%86%D0%B8%D0%B9%20%D0%BF%D1%82%D0%B8%D1%87%D0%BA%D0%B8&amp;pos=11&amp;uinfo=sw-1263-sh-659-fw-1038-fh-453-pd-1&amp;rpt=simage&amp;img_url=http://s10.rimg.info/a96eaf2107f0dea9624acc8a37c2bccd.gif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images.yandex.ru/yandsearch?text=%D0%BF%D1%80%D0%B8%D0%BC%D0%B5%D1%80%20%D1%83%D0%BC%D0%BD%D0%BE%D0%B6%D0%B5%D0%BD%D0%B8%D1%8F%20%D0%B4%D0%B5%D1%81%D1%8F%D1%82%D0%B8%D1%87%D0%BD%D1%8B%D1%85%20%D0%B4%D1%80%D0%BE%D0%B1%D0%B5%D0%B9%20&amp;pos=0&amp;uinfo=sw-1263-sh-659-fw-1038-fh-453-pd-1&amp;rpt=simage&amp;img_url=http://matematika-klass.ru/img/11.jpg" TargetMode="Externa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images.yandex.ru/yandsearch?text=%D0%BF%D1%80%D0%B8%D0%BC%D0%B5%D1%80%20%D0%B4%D0%B5%D0%BB%D0%B5%D0%BD%D0%B8%D1%8F%20%D0%B4%D0%B5%D1%81%D1%8F%D1%82%D0%B8%D1%87%D0%BD%D0%BE%D0%B9%20%D0%B4%D1%80%D0%BE%D0%B1%D0%B8%20%D1%84%D0%BE%D1%82%D0%BE&amp;img_url=http://900igr.net/datas/matematika/Slozhenie-i-vychitanie-desjatichnykh-drobej/0015-015-Delenie-na-desjatichnuju-drob.jpg&amp;pos=2&amp;rpt=simage&amp;lr=54&amp;noreask=1&amp;source=wiz" TargetMode="Externa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hyperlink" Target="http://www.google.ru/url?sa=i&amp;rct=j&amp;q=fybvfirb&amp;source=images&amp;cd=&amp;cad=rja&amp;docid=pejxQYj4HaPA8M&amp;tbnid=0gtxfDA6fjPsfM:&amp;ved=&amp;url=http://proxvost.info/animation/&amp;ei=k1JlUeqMA6bY4QSC8IHACw&amp;bvm=bv.44990110,d.bGE&amp;psig=AFQjCNFDp39Su5XSG6a5UHy7mPhQUW1POg&amp;ust=1365681171431977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7" Type="http://schemas.openxmlformats.org/officeDocument/2006/relationships/image" Target="../media/image7.gif"/><Relationship Id="rId2" Type="http://schemas.openxmlformats.org/officeDocument/2006/relationships/hyperlink" Target="http://www.google.ru/url?sa=i&amp;rct=j&amp;q=%D0%BA%D0%B0%D1%80%D1%82%D0%B8%D0%BD%D0%BA%D0%B8+%D0%B7%D0%B0%D0%B4%D1%83%D0%BC%D1%87%D0%B8%D0%B2%D1%8B%D1%85+%D0%B0%D0%BD%D0%B8%D0%BC%D0%B0%D1%88%D0%B5%D0%BA&amp;source=images&amp;cd=&amp;cad=rja&amp;docid=_jGX6guakIrzyM&amp;tbnid=bxGR7ZpPDgRrtM:&amp;ved=&amp;url=http://animaciatop.ru/photo-cat-smailiki/smailiki-44.gif.html&amp;ei=LVVlUeL_BKKL4ATlsIHwCg&amp;bvm=bv.44990110,d.bGE&amp;psig=AFQjCNEtTjuLBQAYmMCy6ltIZ_JWA94Y8w&amp;ust=136568183742432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p=1&amp;text=%D0%B0%D0%BD%D0%B8%D0%BC%D0%B0%D1%88%D0%BA%D0%B8%20%D1%81%D0%BC%D0%B0%D0%B9%D0%BB%D0%B8%D0%BA%D0%B8%20%D0%B7%D0%B0%D0%B4%D1%83%D0%BC%D1%87%D0%B8%D0%B2%D1%8B%D0%B5&amp;pos=51&amp;uinfo=sw-1263-sh-659-fw-1038-fh-453-pd-1&amp;rpt=simage&amp;img_url=http://mirgif.com/mal/jemocii/jemocii_92.gif" TargetMode="External"/><Relationship Id="rId5" Type="http://schemas.openxmlformats.org/officeDocument/2006/relationships/image" Target="../media/image6.jpeg"/><Relationship Id="rId4" Type="http://schemas.openxmlformats.org/officeDocument/2006/relationships/hyperlink" Target="http://www.gazeta.lv/story/19689.html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-315416"/>
            <a:ext cx="7772400" cy="1467594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Десятичные дроби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396552" y="1268760"/>
            <a:ext cx="9144000" cy="1752600"/>
          </a:xfrm>
        </p:spPr>
        <p:txBody>
          <a:bodyPr/>
          <a:lstStyle/>
          <a:p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Выполнили</a:t>
            </a:r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:</a:t>
            </a:r>
            <a:endParaRPr lang="ru-RU" dirty="0" smtClean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r>
              <a:rPr lang="ru-RU" dirty="0" err="1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Дрёмина</a:t>
            </a:r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Н</a:t>
            </a:r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астя </a:t>
            </a:r>
            <a:endParaRPr lang="ru-RU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26" name="Picture 2" descr="http://uld5.odnoklassniki.ru/getImage?photoId=488114368070&amp;photoType=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340768"/>
            <a:ext cx="4427984" cy="29473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http://ia103.odnoklassniki.ru/getImage?photoId=470248480028&amp;photoType=0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8064" y="2132856"/>
            <a:ext cx="3789040" cy="388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627784" y="4365104"/>
            <a:ext cx="2286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200" dirty="0" err="1" smtClean="0">
                <a:ln w="10160">
                  <a:solidFill>
                    <a:srgbClr val="B83D68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Ращектаева</a:t>
            </a:r>
            <a:r>
              <a:rPr lang="ru-RU" sz="2200" dirty="0" smtClean="0">
                <a:ln w="10160">
                  <a:solidFill>
                    <a:srgbClr val="B83D68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Катя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228184" y="6021288"/>
            <a:ext cx="226055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>
              <a:spcBef>
                <a:spcPts val="600"/>
              </a:spcBef>
              <a:buClr>
                <a:srgbClr val="B13F9A"/>
              </a:buClr>
              <a:buSzPct val="73000"/>
            </a:pPr>
            <a:r>
              <a:rPr lang="ru-RU" sz="2200" dirty="0" err="1" smtClean="0">
                <a:ln w="10160">
                  <a:solidFill>
                    <a:srgbClr val="B83D68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Дрёмина</a:t>
            </a:r>
            <a:r>
              <a:rPr lang="ru-RU" sz="2200" dirty="0" smtClean="0">
                <a:ln w="10160">
                  <a:solidFill>
                    <a:srgbClr val="B83D68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Настя </a:t>
            </a:r>
            <a:endParaRPr lang="ru-RU" sz="2200" dirty="0">
              <a:ln w="10160">
                <a:solidFill>
                  <a:srgbClr val="B83D68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/>
              <a:t>вычитание</a:t>
            </a:r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>
              <a:buNone/>
            </a:pPr>
            <a:r>
              <a:rPr lang="ru-RU" dirty="0" smtClean="0"/>
              <a:t>1)Уровнять в этих дробях количество знаков     </a:t>
            </a:r>
          </a:p>
          <a:p>
            <a:pPr>
              <a:buNone/>
            </a:pPr>
            <a:r>
              <a:rPr lang="ru-RU" dirty="0" smtClean="0"/>
              <a:t>после запятой;</a:t>
            </a:r>
          </a:p>
          <a:p>
            <a:pPr>
              <a:buNone/>
            </a:pPr>
            <a:r>
              <a:rPr lang="ru-RU" dirty="0" smtClean="0"/>
              <a:t>2)Записать их друг под другом так, чтобы запятая была записана под запятой;</a:t>
            </a:r>
          </a:p>
          <a:p>
            <a:pPr>
              <a:buNone/>
            </a:pPr>
            <a:r>
              <a:rPr lang="ru-RU" dirty="0" smtClean="0"/>
              <a:t>3)Выполнить вычитание, не обращая внимания на запятую;</a:t>
            </a:r>
          </a:p>
          <a:p>
            <a:pPr>
              <a:buNone/>
            </a:pPr>
            <a:r>
              <a:rPr lang="ru-RU" dirty="0" smtClean="0"/>
              <a:t> 4)Поставить в ответ запятую под запятой в данной дроби;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1143000"/>
            <a:ext cx="4211960" cy="3942184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а вот пример вычитания десятичных дробей</a:t>
            </a:r>
            <a:endParaRPr lang="ru-RU" sz="4800" dirty="0"/>
          </a:p>
        </p:txBody>
      </p:sp>
      <p:pic>
        <p:nvPicPr>
          <p:cNvPr id="9" name="Рисунок 8" descr="23227_html_2671463d[1].png"/>
          <p:cNvPicPr>
            <a:picLocks noGrp="1" noChangeAspect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539750" y="981075"/>
            <a:ext cx="4205288" cy="420528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172400" cy="1772815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умножение</a:t>
            </a:r>
            <a:endParaRPr lang="ru-RU" sz="5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0"/>
            <a:ext cx="8172400" cy="6858000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noAutofit/>
          </a:bodyPr>
          <a:lstStyle/>
          <a:p>
            <a:pPr algn="ctr"/>
            <a:r>
              <a:rPr lang="ru-RU" sz="3600" dirty="0" smtClean="0"/>
              <a:t>Чтобы умножить десятичную дробь на натуральное число нужно:</a:t>
            </a:r>
          </a:p>
          <a:p>
            <a:pPr algn="ctr"/>
            <a:r>
              <a:rPr lang="ru-RU" sz="3600" dirty="0" smtClean="0"/>
              <a:t>1)Умножить её на это число, не обращая внимания на запятую</a:t>
            </a:r>
          </a:p>
          <a:p>
            <a:pPr algn="ctr"/>
            <a:r>
              <a:rPr lang="ru-RU" sz="3600" dirty="0" smtClean="0"/>
              <a:t>2)В полученном произведении отделить запятой столько цифр справа, сколько их отделено запятой в десятичной дроби.</a:t>
            </a:r>
            <a:endParaRPr lang="ru-RU" sz="4200" dirty="0"/>
          </a:p>
        </p:txBody>
      </p:sp>
      <p:pic>
        <p:nvPicPr>
          <p:cNvPr id="8194" name="Picture 2" descr="http://img0.liveinternet.ru/images/attach/c/3/78/56/78056548_pticia1051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684584" y="-171400"/>
            <a:ext cx="2340258" cy="1872208"/>
          </a:xfrm>
          <a:prstGeom prst="rect">
            <a:avLst/>
          </a:prstGeom>
          <a:noFill/>
        </p:spPr>
      </p:pic>
      <p:pic>
        <p:nvPicPr>
          <p:cNvPr id="8196" name="Picture 4" descr="http://img217.imageshack.us/img217/8346/a96eaf2107f0dea9624acc8.gif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724128" y="0"/>
            <a:ext cx="1809750" cy="1362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6056" y="0"/>
            <a:ext cx="4067944" cy="522920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Пример умножения десятичной дроби на натуральное число</a:t>
            </a:r>
            <a:endParaRPr lang="ru-RU" sz="44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 descr="img8[1].jpg"/>
          <p:cNvPicPr>
            <a:picLocks noGrp="1" noChangeAspect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539552" y="1052736"/>
            <a:ext cx="4205288" cy="420687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066800" y="-45718"/>
            <a:ext cx="6255488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0"/>
            <a:ext cx="8172400" cy="6858000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Чтобы умножить десятичную дробь на десятичную дробь нужно:</a:t>
            </a:r>
          </a:p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1)Выполнить умножение не обращая внимания на запятые</a:t>
            </a:r>
          </a:p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2)Отделить запятой столько цифр справа, сколько их стоит после запятой в обоих множителях вместе.</a:t>
            </a:r>
          </a:p>
          <a:p>
            <a:pPr algn="ctr"/>
            <a:endParaRPr lang="ru-RU" sz="3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4048" y="0"/>
            <a:ext cx="4139952" cy="558924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Пример умножения десятичной дроби на десятичную дробь</a:t>
            </a:r>
            <a:endParaRPr lang="ru-RU" sz="44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1746" name="Picture 2" descr="http://s010.radikal.ru/i313/1210/a9/898b75cd0270.jpg">
            <a:hlinkClick r:id="rId2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dirty="0" smtClean="0"/>
              <a:t>деление</a:t>
            </a: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56792"/>
            <a:ext cx="8172400" cy="5301208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Чтобы разделить десятичную дробь на натуральное число нужно:</a:t>
            </a:r>
          </a:p>
          <a:p>
            <a:pPr algn="ctr">
              <a:buNone/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1)Разделить дробь на это число, не обращая внимания на запятую.</a:t>
            </a:r>
          </a:p>
          <a:p>
            <a:pPr algn="ctr">
              <a:buNone/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2)Поставить в частном запятую, когда кончится деление </a:t>
            </a:r>
            <a:r>
              <a:rPr lang="ru-RU" sz="36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целой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части.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1143000"/>
            <a:ext cx="4211960" cy="5094312"/>
          </a:xfrm>
        </p:spPr>
        <p:txBody>
          <a:bodyPr>
            <a:normAutofit/>
          </a:bodyPr>
          <a:lstStyle/>
          <a:p>
            <a:r>
              <a:rPr lang="ru-RU" sz="8000" dirty="0" smtClean="0"/>
              <a:t>Пример</a:t>
            </a:r>
            <a:br>
              <a:rPr lang="ru-RU" sz="8000" dirty="0" smtClean="0"/>
            </a:br>
            <a:r>
              <a:rPr lang="ru-RU" sz="8000" dirty="0" smtClean="0"/>
              <a:t/>
            </a:r>
            <a:br>
              <a:rPr lang="ru-RU" sz="8000" dirty="0" smtClean="0"/>
            </a:br>
            <a:endParaRPr lang="ru-RU" sz="80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5842" name="Picture 2" descr="http://900igr.net/datas/matematika/Dejstvija-s-drobjami/0027-027-Delenie-na-desjatichnuju-drob.jpg">
            <a:hlinkClick r:id="rId2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172400" cy="1916832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noAutofit/>
          </a:bodyPr>
          <a:lstStyle/>
          <a:p>
            <a:r>
              <a:rPr lang="ru-RU" sz="4400" dirty="0" smtClean="0"/>
              <a:t>Сравнение</a:t>
            </a:r>
            <a:br>
              <a:rPr lang="ru-RU" sz="4400" dirty="0" smtClean="0"/>
            </a:br>
            <a:r>
              <a:rPr lang="ru-RU" sz="4400" dirty="0" smtClean="0"/>
              <a:t>        десятичных</a:t>
            </a:r>
            <a:br>
              <a:rPr lang="ru-RU" sz="4400" dirty="0" smtClean="0"/>
            </a:br>
            <a:r>
              <a:rPr lang="ru-RU" sz="4400" dirty="0" smtClean="0"/>
              <a:t>                        дробей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16832"/>
            <a:ext cx="8172400" cy="4941168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Если в конце десятичной дроби приписать или отбросить нуль, то получится дробь, равная данной.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1463040"/>
          </a:xfrm>
        </p:spPr>
        <p:txBody>
          <a:bodyPr>
            <a:noAutofit/>
          </a:bodyPr>
          <a:lstStyle/>
          <a:p>
            <a:pPr algn="ctr"/>
            <a:r>
              <a:rPr lang="ru-RU" sz="8800" dirty="0" smtClean="0"/>
              <a:t>пример</a:t>
            </a:r>
            <a:endParaRPr lang="ru-RU" sz="8800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0,87=0,870=0,8700=0,87000</a:t>
            </a:r>
          </a:p>
          <a:p>
            <a:pPr>
              <a:buNone/>
            </a:pPr>
            <a:r>
              <a:rPr lang="ru-RU" sz="4000" dirty="0" smtClean="0"/>
              <a:t>141=141,0=141,00=141,000</a:t>
            </a:r>
          </a:p>
          <a:p>
            <a:pPr>
              <a:buNone/>
            </a:pPr>
            <a:r>
              <a:rPr lang="ru-RU" sz="4000" dirty="0" smtClean="0"/>
              <a:t>26,000=26,00=26,0=26</a:t>
            </a:r>
          </a:p>
          <a:p>
            <a:pPr>
              <a:buNone/>
            </a:pPr>
            <a:r>
              <a:rPr lang="ru-RU" sz="4000" dirty="0" smtClean="0"/>
              <a:t>60,00=60,0=60</a:t>
            </a:r>
          </a:p>
          <a:p>
            <a:pPr>
              <a:buNone/>
            </a:pPr>
            <a:r>
              <a:rPr lang="ru-RU" sz="4000" dirty="0" smtClean="0"/>
              <a:t>0,900=0,90=0,9</a:t>
            </a:r>
            <a:endParaRPr lang="ru-RU" sz="4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388424" cy="6858000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 prst="cross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 как появились десятичные дроби?</a:t>
            </a:r>
            <a:endParaRPr lang="ru-RU" sz="9600" cap="non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0"/>
            <a:ext cx="7239000" cy="32004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172400" cy="6858000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>
              <a:buNone/>
            </a:pPr>
            <a:r>
              <a:rPr lang="ru-RU" sz="4000" dirty="0" smtClean="0"/>
              <a:t>Чтобы сравнить две десятичные дроби, надо сначала уровнять у них число десятичных знаков, приписав к одной из них справа нули, а потом, отбросив запятую, сравнить получившиеся натуральные числа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172400" cy="6858000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noAutofit/>
          </a:bodyPr>
          <a:lstStyle/>
          <a:p>
            <a:pPr algn="ctr"/>
            <a:r>
              <a:rPr lang="ru-RU" sz="9600" dirty="0" smtClean="0"/>
              <a:t>Спасибо за </a:t>
            </a:r>
            <a:r>
              <a:rPr lang="ru-RU" sz="9600" smtClean="0"/>
              <a:t>внимание! </a:t>
            </a:r>
            <a:br>
              <a:rPr lang="ru-RU" sz="9600" smtClean="0"/>
            </a:b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949280"/>
            <a:ext cx="7239000" cy="506456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0"/>
            <a:ext cx="7239000" cy="32004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172400" cy="6858000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Уже не одно тысячелетие человечество знакомо с дробными числами, а мысль записывать их в виде десятичных чисел пришла намного позже. Так, еще в начале 15 века узбекский астроном и математик из Самарканда использовал десятичные дроби в своей книге, которая называлась «Ключ к арифметике», где он учил правилам деления и умножения таких дробей. Однако в Европе в то время данный труд был неизвестен, в связи с чем европейцам пришлось заново изобретать десятичные дроби.</a:t>
            </a:r>
          </a:p>
          <a:p>
            <a:pPr>
              <a:buNone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172400" cy="6858000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Впервые мысль записывать дробные числа в виде десятичных знаков пришла </a:t>
            </a:r>
            <a:r>
              <a:rPr lang="ru-RU" sz="32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Симон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32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Стевин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который жил во Фландрии (сейчас Бельгии). Он написал специальную книгу «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Десятые»,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где сообщает не только уникальную теорию десятичных дробей, но и убеждает людей пользоваться подобными символами. Это связано с тем, что по его убеждению таким образом можно избежать разнообразных ошибок, трудностей и потерь при расчетах.</a:t>
            </a:r>
          </a:p>
          <a:p>
            <a:pPr algn="ctr"/>
            <a:endParaRPr lang="ru-RU" sz="3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45719"/>
            <a:ext cx="72390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172400" cy="6858000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buNone/>
            </a:pP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Сам </a:t>
            </a:r>
            <a:r>
              <a:rPr lang="ru-RU" sz="36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Симон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36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Стевин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был очень рад своей находке и написал в своей книге, что он очень удивлен, что именно его недалекий и деревенский ум обрел такой клад, не затрачивая особых сил и усилий. На самом деле это был довольно незаурядный человек, ибо в противном случае ему бы просто не удалось так просто и доходчиво изложить о своей находке.</a:t>
            </a:r>
          </a:p>
          <a:p>
            <a:pPr>
              <a:buNone/>
            </a:pP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Десятичные дроби можно: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484784"/>
            <a:ext cx="6768752" cy="223224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Складывать вычитать умножать и делить</a:t>
            </a:r>
            <a:endParaRPr lang="ru-RU" sz="4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1506" name="Picture 2" descr="http://proxvost.info/animation_imgs/white_kitten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67944" y="3284984"/>
            <a:ext cx="3744416" cy="299843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239000" cy="3456384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/>
              <a:t>А как выполнить эти действия?</a:t>
            </a:r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H="1" flipV="1">
            <a:off x="0" y="5106968"/>
            <a:ext cx="467544" cy="69829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9458" name="Picture 2" descr="http://animaciatop.ru/pictures/smailiki/thumb/smailiki-44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4653136"/>
            <a:ext cx="1714500" cy="1714500"/>
          </a:xfrm>
          <a:prstGeom prst="rect">
            <a:avLst/>
          </a:prstGeom>
          <a:noFill/>
        </p:spPr>
      </p:pic>
      <p:pic>
        <p:nvPicPr>
          <p:cNvPr id="19460" name="Picture 4" descr="http://www.gazeta.lv/photos/b/%D0%A1%D0%BC%D0%B0%D0%B9%D0%BB%D0%B8%D0%BA%20%D0%B7%D0%B0%D0%B4%D1%83%D0%BC%D1%87%D0%B8%D0%B2%D1%8B%D0%B9(1)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339752" y="5157192"/>
            <a:ext cx="1656184" cy="1380153"/>
          </a:xfrm>
          <a:prstGeom prst="rect">
            <a:avLst/>
          </a:prstGeom>
          <a:noFill/>
        </p:spPr>
      </p:pic>
      <p:pic>
        <p:nvPicPr>
          <p:cNvPr id="19462" name="Picture 6" descr="http://s.svitmam.ua/photo/0/0/314/314224_s.gif">
            <a:hlinkClick r:id="rId6"/>
          </p:cNvPr>
          <p:cNvPicPr>
            <a:picLocks noChangeAspect="1" noChangeArrowheads="1" noCrop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355976" y="4221088"/>
            <a:ext cx="2952328" cy="2369513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/>
              <a:t>сложение</a:t>
            </a:r>
            <a:endParaRPr lang="ru-RU" sz="7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84784"/>
            <a:ext cx="7239000" cy="4846320"/>
          </a:xfrm>
        </p:spPr>
        <p:style>
          <a:lnRef idx="2">
            <a:schemeClr val="accent2"/>
          </a:lnRef>
          <a:fillRef idx="1003">
            <a:schemeClr val="dk2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/>
              <a:t>Чтобы сложить десятичные дроби нужно:</a:t>
            </a:r>
          </a:p>
          <a:p>
            <a:pPr algn="ctr">
              <a:buNone/>
            </a:pPr>
            <a:r>
              <a:rPr lang="ru-RU" dirty="0" smtClean="0"/>
              <a:t>1)Уровнять в дробях количество знаков после запятой;</a:t>
            </a:r>
          </a:p>
          <a:p>
            <a:pPr algn="ctr">
              <a:buNone/>
            </a:pPr>
            <a:r>
              <a:rPr lang="ru-RU" dirty="0" smtClean="0"/>
              <a:t>2)Записать их друг под другом так, чтобы запятая была записана под запятой;</a:t>
            </a:r>
          </a:p>
          <a:p>
            <a:pPr algn="ctr">
              <a:buNone/>
            </a:pPr>
            <a:r>
              <a:rPr lang="ru-RU" dirty="0" smtClean="0"/>
              <a:t>3)Выполнить сложение , не обращая на запятую;</a:t>
            </a:r>
          </a:p>
          <a:p>
            <a:pPr algn="ctr">
              <a:buNone/>
            </a:pPr>
            <a:r>
              <a:rPr lang="ru-RU" dirty="0" smtClean="0"/>
              <a:t>4)Поставить в ответ запятую под запятой в данной дроби;</a:t>
            </a:r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0" y="260648"/>
            <a:ext cx="4211960" cy="4608512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Вот пример сложения десятичных дробей</a:t>
            </a:r>
            <a:endParaRPr lang="ru-RU" sz="4800" dirty="0"/>
          </a:p>
        </p:txBody>
      </p:sp>
      <p:pic>
        <p:nvPicPr>
          <p:cNvPr id="1026" name="Picture 2" descr="H:\DCIM\101CANON\_MG_0019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4213" y="1052513"/>
            <a:ext cx="4205287" cy="420687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399</TotalTime>
  <Words>525</Words>
  <Application>Microsoft Office PowerPoint</Application>
  <PresentationFormat>Экран (4:3)</PresentationFormat>
  <Paragraphs>56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Изящная</vt:lpstr>
      <vt:lpstr>Десятичные дроби</vt:lpstr>
      <vt:lpstr>А как появились десятичные дроби?</vt:lpstr>
      <vt:lpstr>Слайд 3</vt:lpstr>
      <vt:lpstr>Слайд 4</vt:lpstr>
      <vt:lpstr>Слайд 5</vt:lpstr>
      <vt:lpstr>Десятичные дроби можно:</vt:lpstr>
      <vt:lpstr>А как выполнить эти действия?</vt:lpstr>
      <vt:lpstr>сложение</vt:lpstr>
      <vt:lpstr>Вот пример сложения десятичных дробей</vt:lpstr>
      <vt:lpstr>вычитание</vt:lpstr>
      <vt:lpstr>а вот пример вычитания десятичных дробей</vt:lpstr>
      <vt:lpstr>умножение</vt:lpstr>
      <vt:lpstr>Пример умножения десятичной дроби на натуральное число</vt:lpstr>
      <vt:lpstr>Слайд 14</vt:lpstr>
      <vt:lpstr>Пример умножения десятичной дроби на десятичную дробь</vt:lpstr>
      <vt:lpstr>деление</vt:lpstr>
      <vt:lpstr>Пример  </vt:lpstr>
      <vt:lpstr>Сравнение         десятичных                         дробей</vt:lpstr>
      <vt:lpstr>пример</vt:lpstr>
      <vt:lpstr>Слайд 20</vt:lpstr>
      <vt:lpstr>Спасибо за внимание!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Десятичные дроби</dc:title>
  <dc:creator>User</dc:creator>
  <cp:lastModifiedBy>Галина</cp:lastModifiedBy>
  <cp:revision>42</cp:revision>
  <dcterms:created xsi:type="dcterms:W3CDTF">2013-04-10T11:38:51Z</dcterms:created>
  <dcterms:modified xsi:type="dcterms:W3CDTF">2013-04-12T13:38:00Z</dcterms:modified>
</cp:coreProperties>
</file>