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86" r:id="rId3"/>
    <p:sldId id="281" r:id="rId4"/>
    <p:sldId id="295" r:id="rId5"/>
    <p:sldId id="296" r:id="rId6"/>
    <p:sldId id="297" r:id="rId7"/>
    <p:sldId id="287" r:id="rId8"/>
    <p:sldId id="263" r:id="rId9"/>
    <p:sldId id="264" r:id="rId10"/>
    <p:sldId id="266" r:id="rId11"/>
    <p:sldId id="270" r:id="rId12"/>
    <p:sldId id="269" r:id="rId13"/>
    <p:sldId id="268" r:id="rId14"/>
    <p:sldId id="291" r:id="rId15"/>
    <p:sldId id="298" r:id="rId16"/>
    <p:sldId id="29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92" autoAdjust="0"/>
  </p:normalViewPr>
  <p:slideViewPr>
    <p:cSldViewPr>
      <p:cViewPr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5EBB8C-5C7D-43DD-9F9E-2D6EBD61B458}" type="datetimeFigureOut">
              <a:rPr lang="ru-RU" smtClean="0"/>
              <a:pPr/>
              <a:t>12.04.2013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EBEE11-3CC8-4266-A651-D6FA4D5F88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0%D0%B8%D0%B7%D0%BE%D1%82%D1%82%D0%BE&amp;img_url=http://www.madelinescatering.com/blog/wp-content/uploads/2010/06/risotto_seafood1.jpg&amp;pos=5&amp;uinfo=sw-1079-sh-514-fw-1037-fh-448-pd-1&amp;rpt=simage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text=%D0%BF%D0%B8%D1%86%D1%86%D0%B0&amp;img_url=http://novynar.img.com.ua/img/forall/a/652/54_tn.jpg&amp;pos=26&amp;uinfo=sw-1079-sh-514-fw-854-fh-448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0%9B%D0%B0%D0%B7%D0%B0%D0%BD%D1%8C%D1%8F&amp;img_url=http://www.foodclub.ru/upload/iblock/cd2/_end.jpg&amp;pos=41&amp;uinfo=sw-1079-sh-514-fw-854-fh-448-pd-1&amp;rpt=simage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images.yandex.ru/yandsearch?text=%D0%91%D0%BB%D1%8E%D0%B4%D0%B0%20%D0%B8%D0%B7%20%D0%BE%D0%B2%D0%BE%D1%89%D0%B5%D0%B9&amp;img_url=http://supercook.ru/decoration/images-decoration/tarelka-vegetables-01.jpg&amp;pos=7&amp;uinfo=sw-1079-sh-514-fw-854-fh-448-pd-1&amp;rpt=simage" TargetMode="External"/><Relationship Id="rId4" Type="http://schemas.openxmlformats.org/officeDocument/2006/relationships/hyperlink" Target="http://images.yandex.ru/yandsearch?text=%D0%9F%D0%B0%D1%81%D1%82%D0%B0&amp;img_url=http://karenskafe.com/Portals/0/Images/spaghettimarinara.jpg&amp;pos=19&amp;uinfo=sw-1079-sh-514-fw-854-fh-448-pd-1&amp;rpt=simage" TargetMode="Externa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file1.bestpersons.ru/2008/11/17/22423/1226932301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" y="3861048"/>
            <a:ext cx="3978278" cy="298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40" y="1724116"/>
            <a:ext cx="9144000" cy="15841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Итальянская Кухня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4077072"/>
            <a:ext cx="4532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Выполнили Макарова Дарья  и Блаженкова Елизавета , 7 «А» класс.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355976" y="5013176"/>
            <a:ext cx="4109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Научный руководитель: Макова С.А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150888" y="472902"/>
            <a:ext cx="4855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Проект по области технология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611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.slidesharecdn.com/random-110501052424-phpapp02/95/slide-8-728.jpg?1304245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36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image.slidesharecdn.com/random-110501052424-phpapp02/95/slide-12-728.jpg?1304245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2" y="-22188"/>
            <a:ext cx="9144000" cy="697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28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age.slidesharecdn.com/random-110501052424-phpapp02/95/slide-11-728.jpg?1304245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886" y="-239948"/>
            <a:ext cx="9468544" cy="710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60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.slidesharecdn.com/random-110501052424-phpapp02/95/slide-10-728.jpg?1304245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1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98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445" y="42373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Некоторые </a:t>
            </a:r>
            <a:r>
              <a:rPr lang="ru-RU" dirty="0"/>
              <a:t>полагают, что блюда итальянской кухни всегда включают в себя помидоры. Однако это верно не до конца, так как всё зависит от того в какой части страны Вы в данный момент находитесь. На юге помидоры более популярны, чем на </a:t>
            </a:r>
            <a:r>
              <a:rPr lang="ru-RU" dirty="0" smtClean="0"/>
              <a:t>севере.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60350"/>
            <a:ext cx="3859212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3179856"/>
            <a:ext cx="3295650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32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6246" y="5157192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Культура и традиции питания в Италии схожи с Европейской кухней . У Итальянцев есть обед ,  завтрак и ужин. Давайте посмотрим , как питаются истинный Итальянец!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116632"/>
            <a:ext cx="6408712" cy="480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41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628" y="1281830"/>
            <a:ext cx="31683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Итальянский </a:t>
            </a:r>
          </a:p>
          <a:p>
            <a:r>
              <a:rPr lang="ru-RU" sz="2400" dirty="0" smtClean="0">
                <a:solidFill>
                  <a:prstClr val="black"/>
                </a:solidFill>
              </a:rPr>
              <a:t>Капучино 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4544" y="404664"/>
            <a:ext cx="3692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Завтрак В Италии</a:t>
            </a:r>
            <a:r>
              <a:rPr lang="ru-RU" sz="2800" dirty="0" smtClean="0">
                <a:solidFill>
                  <a:prstClr val="black"/>
                </a:solidFill>
              </a:rPr>
              <a:t>: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3310" y="2636912"/>
            <a:ext cx="670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Чай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801" y="4797152"/>
            <a:ext cx="2286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Булочки, багеты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555" y="4387039"/>
            <a:ext cx="34290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8819" y="6038295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Хлопья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187" y="2348880"/>
            <a:ext cx="3073524" cy="230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6901" y="3717032"/>
            <a:ext cx="1069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Йогурт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980" y="1389708"/>
            <a:ext cx="3141728" cy="235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16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3033" y="404664"/>
            <a:ext cx="6809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Мы выбрали эту тему потому-что: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2281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1.Этим летом мы очень-бы хотели побывать в Италии и узнать о традициях , особенностях Итальянской кухни.</a:t>
            </a:r>
          </a:p>
          <a:p>
            <a:endParaRPr lang="ru-RU" sz="2400" dirty="0"/>
          </a:p>
          <a:p>
            <a:r>
              <a:rPr lang="ru-RU" sz="2400" dirty="0"/>
              <a:t>2</a:t>
            </a:r>
            <a:r>
              <a:rPr lang="ru-RU" sz="2400" dirty="0" smtClean="0"/>
              <a:t>. В </a:t>
            </a:r>
            <a:r>
              <a:rPr lang="ru-RU" sz="2400" dirty="0"/>
              <a:t>Итальянской Кухне очень много оригинальных и интересных блюд , нам захотелось узнать и них побольше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121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345177"/>
            <a:ext cx="73506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Задачи </a:t>
            </a:r>
            <a:r>
              <a:rPr lang="ru-RU" sz="2400" dirty="0" smtClean="0">
                <a:solidFill>
                  <a:srgbClr val="FF0000"/>
                </a:solidFill>
              </a:rPr>
              <a:t>проекта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1.Побольше </a:t>
            </a:r>
            <a:r>
              <a:rPr lang="ru-RU" sz="2400" dirty="0"/>
              <a:t>узнать о культуре питания </a:t>
            </a:r>
            <a:r>
              <a:rPr lang="ru-RU" sz="2400" dirty="0" smtClean="0"/>
              <a:t>Италии;</a:t>
            </a:r>
          </a:p>
          <a:p>
            <a:r>
              <a:rPr lang="ru-RU" sz="2400" dirty="0" smtClean="0"/>
              <a:t>2.Научиться готовить; </a:t>
            </a:r>
          </a:p>
          <a:p>
            <a:r>
              <a:rPr lang="ru-RU" sz="2400" dirty="0" smtClean="0"/>
              <a:t>3.Приготовить </a:t>
            </a:r>
            <a:r>
              <a:rPr lang="ru-RU" sz="2400" dirty="0"/>
              <a:t>торт «</a:t>
            </a:r>
            <a:r>
              <a:rPr lang="ru-RU" sz="2400" dirty="0" smtClean="0"/>
              <a:t>Тирамису» и «Лазанью».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64830"/>
            <a:ext cx="7134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Цели и задачи нашего проекта: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97123" y="1333117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Цель проекта</a:t>
            </a:r>
            <a:r>
              <a:rPr lang="ru-RU" sz="2400" dirty="0" smtClean="0"/>
              <a:t>: Познакомиться </a:t>
            </a:r>
            <a:r>
              <a:rPr lang="ru-RU" sz="2400" dirty="0"/>
              <a:t>с особенностями Итальянской </a:t>
            </a:r>
            <a:r>
              <a:rPr lang="ru-RU" sz="2400" dirty="0" smtClean="0"/>
              <a:t>кухни.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117" y="3908262"/>
            <a:ext cx="5155536" cy="287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91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451559"/>
            <a:ext cx="515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Мы выдвинули гипотезу: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1" y="141277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изучить рецепты и традиции Итальянской кухни, то мы сможем приготовить вкусное блюдо, или к примеру провести какой – либо ужин </a:t>
            </a:r>
            <a:r>
              <a:rPr lang="ru-RU" sz="2800" dirty="0"/>
              <a:t>в </a:t>
            </a:r>
            <a:r>
              <a:rPr lang="ru-RU" sz="2800" dirty="0" smtClean="0"/>
              <a:t>Итальянских </a:t>
            </a:r>
            <a:r>
              <a:rPr lang="ru-RU" sz="2800" dirty="0"/>
              <a:t>традициях или </a:t>
            </a:r>
            <a:r>
              <a:rPr lang="ru-RU" sz="2800" dirty="0" smtClean="0"/>
              <a:t>вечеринку </a:t>
            </a:r>
            <a:r>
              <a:rPr lang="ru-RU" sz="2800" dirty="0"/>
              <a:t>для друзей  с </a:t>
            </a:r>
            <a:r>
              <a:rPr lang="ru-RU" sz="2800" dirty="0" smtClean="0"/>
              <a:t>дегустацией Итальянского блюда.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372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336284"/>
            <a:ext cx="2927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Исследование: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847" y="1153176"/>
            <a:ext cx="282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Мы опросили 20 человек :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6192688" cy="393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5660" y="313167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6892" y="1665674"/>
            <a:ext cx="7369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Мы задали 2 вопроса: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Знакомы ли вы с Итальянской  кухней ? </a:t>
            </a:r>
          </a:p>
        </p:txBody>
      </p:sp>
    </p:spTree>
    <p:extLst>
      <p:ext uri="{BB962C8B-B14F-4D97-AF65-F5344CB8AC3E}">
        <p14:creationId xmlns:p14="http://schemas.microsoft.com/office/powerpoint/2010/main" val="36760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980728"/>
            <a:ext cx="6645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2. Какие блюда итальянской кухни вам нравятся больше всего ?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9718"/>
            <a:ext cx="6984776" cy="443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3398" y="566546"/>
            <a:ext cx="5514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Традиционная Итальянская Кухня.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836759" y="1244022"/>
            <a:ext cx="576064" cy="4598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3273" y="1700808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Пицца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721315" y="1249084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27883" y="1649995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Паста</a:t>
            </a:r>
            <a:endParaRPr lang="ru-RU" sz="24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627840" y="1223173"/>
            <a:ext cx="576064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09818" y="2735342"/>
            <a:ext cx="1829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Минестроне</a:t>
            </a:r>
            <a:endParaRPr lang="ru-RU" sz="28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5688335" y="1274849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64088" y="1700808"/>
            <a:ext cx="1195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Ризотто</a:t>
            </a:r>
            <a:endParaRPr lang="ru-RU" sz="24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644008" y="1260373"/>
            <a:ext cx="576064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485195" y="2735341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Лазанья</a:t>
            </a:r>
            <a:endParaRPr lang="ru-RU" sz="2400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6539503" y="1205296"/>
            <a:ext cx="590265" cy="15399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084168" y="2688435"/>
            <a:ext cx="16802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Блюда</a:t>
            </a:r>
          </a:p>
          <a:p>
            <a:r>
              <a:rPr lang="ru-RU" sz="2400" dirty="0" smtClean="0"/>
              <a:t> из овощей</a:t>
            </a:r>
            <a:endParaRPr lang="ru-RU" sz="2400" dirty="0"/>
          </a:p>
        </p:txBody>
      </p:sp>
      <p:pic>
        <p:nvPicPr>
          <p:cNvPr id="9218" name="Picture 2" descr="http://im2-tub-ru.yandex.net/i?id=64571154-3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688"/>
            <a:ext cx="2992583" cy="224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0-tub-ru.yandex.net/i?id=390686320-5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276" y="3491481"/>
            <a:ext cx="2436583" cy="161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im4-tub-ru.yandex.net/i?id=520094606-0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683" y="4936406"/>
            <a:ext cx="2562941" cy="17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im4-tub-ru.yandex.net/i?id=3559296-45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93" y="3645476"/>
            <a:ext cx="2165544" cy="146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im8-tub-ru.yandex.net/i?id=112750165-3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935" y="4551906"/>
            <a:ext cx="2231995" cy="167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43646" y="7698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Разработка </a:t>
            </a:r>
            <a:r>
              <a:rPr lang="ru-RU" sz="2800" dirty="0"/>
              <a:t>идей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96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.slidesharecdn.com/random-110501052424-phpapp02/95/slide-2-728.jpg?1304245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94975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35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.slidesharecdn.com/random-110501052424-phpapp02/95/slide-4-728.jpg?1304245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65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277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user20</dc:creator>
  <cp:lastModifiedBy>Apple</cp:lastModifiedBy>
  <cp:revision>88</cp:revision>
  <dcterms:created xsi:type="dcterms:W3CDTF">2013-01-22T10:55:14Z</dcterms:created>
  <dcterms:modified xsi:type="dcterms:W3CDTF">2013-04-12T15:52:10Z</dcterms:modified>
</cp:coreProperties>
</file>