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83" r:id="rId4"/>
    <p:sldId id="285" r:id="rId5"/>
    <p:sldId id="262" r:id="rId6"/>
    <p:sldId id="275" r:id="rId7"/>
    <p:sldId id="277" r:id="rId8"/>
    <p:sldId id="278" r:id="rId9"/>
    <p:sldId id="279" r:id="rId10"/>
    <p:sldId id="289" r:id="rId11"/>
    <p:sldId id="290" r:id="rId12"/>
    <p:sldId id="293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92" autoAdjust="0"/>
  </p:normalViewPr>
  <p:slideViewPr>
    <p:cSldViewPr>
      <p:cViewPr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1zoom.ru/big2/100/226068-Berserker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file1.bestpersons.ru/2008/11/17/22423/1226932301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3861048"/>
            <a:ext cx="3978278" cy="298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40" y="1724116"/>
            <a:ext cx="9144000" cy="15841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Итальянская Кухня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4077072"/>
            <a:ext cx="4532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Выполнили Макарова Дарья  и Блаженкова Елизавета , 7 «А» класс.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355976" y="5013176"/>
            <a:ext cx="4109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Научный руководитель: Макова С.А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150888" y="472902"/>
            <a:ext cx="4855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Проект по области технология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611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913223"/>
            <a:ext cx="52578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3528" y="1373441"/>
            <a:ext cx="4572000" cy="50229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b="1" dirty="0">
                <a:solidFill>
                  <a:srgbClr val="073E87"/>
                </a:solidFill>
              </a:rPr>
              <a:t>Ингредиенты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200-250 г листов лазаньи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1 кг фарша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500 г помидоров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200 г лука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150 г моркови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3-4 зубчика чеснока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1 литр молока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100 г сливочного масла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100 г муки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300 г твердого сыра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50 г Пармезана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соль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перец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1B6FD"/>
              </a:buClr>
              <a:buSzPct val="70000"/>
              <a:buFont typeface="Wingdings 2" pitchFamily="18" charset="2"/>
              <a:buChar char=""/>
            </a:pPr>
            <a:r>
              <a:rPr lang="ru-RU" dirty="0">
                <a:solidFill>
                  <a:srgbClr val="073E87"/>
                </a:solidFill>
              </a:rPr>
              <a:t>растительное масло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38764" cy="85350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Так же мы решили приготовить лазанью…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90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 вот что у нас получилось…</a:t>
            </a:r>
            <a:endParaRPr lang="ru-RU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704975"/>
            <a:ext cx="5557837" cy="4168775"/>
          </a:xfrm>
          <a:prstGeom prst="rect">
            <a:avLst/>
          </a:prstGeom>
        </p:spPr>
      </p:pic>
      <p:pic>
        <p:nvPicPr>
          <p:cNvPr id="5" name="Picture 4" descr="F:\DCIM\101MSDCF\DSC054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789363"/>
            <a:ext cx="384016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6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http://www.1zoom.ru/big2/100/226068-Berserk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-57070"/>
            <a:ext cx="9865096" cy="691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214313" y="714375"/>
            <a:ext cx="592931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dirty="0">
                <a:solidFill>
                  <a:srgbClr val="FF0000"/>
                </a:solidFill>
                <a:latin typeface="Franklin Gothic Book" pitchFamily="34" charset="0"/>
              </a:rPr>
              <a:t>Вывод: </a:t>
            </a:r>
            <a:r>
              <a:rPr lang="ru-RU" sz="2400" dirty="0">
                <a:latin typeface="Franklin Gothic Book" pitchFamily="34" charset="0"/>
              </a:rPr>
              <a:t>Познакомились с Культурой </a:t>
            </a:r>
            <a:r>
              <a:rPr lang="ru-RU" sz="2400" dirty="0" smtClean="0">
                <a:latin typeface="Franklin Gothic Book" pitchFamily="34" charset="0"/>
              </a:rPr>
              <a:t>питания , с рецептами, </a:t>
            </a:r>
            <a:r>
              <a:rPr lang="ru-RU" sz="2400" dirty="0">
                <a:latin typeface="Franklin Gothic Book" pitchFamily="34" charset="0"/>
              </a:rPr>
              <a:t>с особенностями Итальянской кухни, выполнили практическую работу, в которой рассказали о правилах приготовления торта  «Тирамису» и </a:t>
            </a:r>
            <a:r>
              <a:rPr lang="ru-RU" sz="2400" dirty="0" smtClean="0">
                <a:latin typeface="Franklin Gothic Book" pitchFamily="34" charset="0"/>
              </a:rPr>
              <a:t>лазаньи . Также мы провели ужин в Итальянском Стиле. </a:t>
            </a:r>
            <a:endParaRPr lang="ru-RU" sz="24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09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32656"/>
            <a:ext cx="2638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Источники: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0166" y="3789040"/>
            <a:ext cx="2497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6.</a:t>
            </a:r>
            <a:r>
              <a:rPr lang="en-US" dirty="0" smtClean="0"/>
              <a:t>http</a:t>
            </a:r>
            <a:r>
              <a:rPr lang="en-US" dirty="0"/>
              <a:t>://www.say7.info/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238" y="4293096"/>
            <a:ext cx="2538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7.</a:t>
            </a:r>
            <a:r>
              <a:rPr lang="en-US" dirty="0" smtClean="0"/>
              <a:t>http</a:t>
            </a:r>
            <a:r>
              <a:rPr lang="en-US" dirty="0"/>
              <a:t>://italia-citta.com/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3238" y="2814697"/>
            <a:ext cx="3387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4.</a:t>
            </a:r>
            <a:r>
              <a:rPr lang="en-US" dirty="0" smtClean="0"/>
              <a:t>http</a:t>
            </a:r>
            <a:r>
              <a:rPr lang="en-US" dirty="0"/>
              <a:t>://www.italian-kitchen.org/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0166" y="1772816"/>
            <a:ext cx="2680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</a:t>
            </a:r>
            <a:r>
              <a:rPr lang="en-US" dirty="0" smtClean="0"/>
              <a:t>http</a:t>
            </a:r>
            <a:r>
              <a:rPr lang="en-US" dirty="0"/>
              <a:t>://ru.wikipedia.org/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3238" y="12687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images.yandex.ru</a:t>
            </a:r>
            <a:r>
              <a:rPr lang="ru-RU" dirty="0" smtClean="0"/>
              <a:t>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3238" y="3320991"/>
            <a:ext cx="3906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</a:t>
            </a:r>
            <a:r>
              <a:rPr lang="en-US" dirty="0" smtClean="0"/>
              <a:t>http</a:t>
            </a:r>
            <a:r>
              <a:rPr lang="en-US" dirty="0"/>
              <a:t>://correct-food.com/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0166" y="4792366"/>
            <a:ext cx="2646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8.</a:t>
            </a:r>
            <a:r>
              <a:rPr lang="en-US" dirty="0" smtClean="0"/>
              <a:t>http</a:t>
            </a:r>
            <a:r>
              <a:rPr lang="en-US" dirty="0"/>
              <a:t>://gurmanika.com/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0166" y="5301208"/>
            <a:ext cx="3775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9.</a:t>
            </a:r>
            <a:r>
              <a:rPr lang="en-US" dirty="0" smtClean="0"/>
              <a:t>http</a:t>
            </a:r>
            <a:r>
              <a:rPr lang="en-US" dirty="0"/>
              <a:t>://www.food.gorodovoy.spb.ru/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0166" y="2276872"/>
            <a:ext cx="2848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3.</a:t>
            </a:r>
            <a:r>
              <a:rPr lang="en-US" dirty="0" smtClean="0"/>
              <a:t>http</a:t>
            </a:r>
            <a:r>
              <a:rPr lang="en-US" dirty="0"/>
              <a:t>://htt.moikompas.ru/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3190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Ужин в и Италии: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584" y="260648"/>
            <a:ext cx="4648521" cy="270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808" y="917431"/>
            <a:ext cx="3635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оджаренные кусочки </a:t>
            </a:r>
            <a:r>
              <a:rPr lang="ru-RU" dirty="0"/>
              <a:t>ветчины в чесночном </a:t>
            </a:r>
            <a:r>
              <a:rPr lang="ru-RU" dirty="0" smtClean="0"/>
              <a:t>соусе.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095" y="2363688"/>
            <a:ext cx="3820683" cy="28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48264" y="5229200"/>
            <a:ext cx="1190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Спагетти.</a:t>
            </a:r>
            <a:endParaRPr lang="ru-RU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26" y="1900294"/>
            <a:ext cx="4005824" cy="300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4597" y="5085184"/>
            <a:ext cx="1785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Чашечка кофе.</a:t>
            </a:r>
            <a:endParaRPr lang="ru-RU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319" y="3830247"/>
            <a:ext cx="4412117" cy="214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91880" y="6221618"/>
            <a:ext cx="117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Тирамису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81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53505"/>
            <a:ext cx="4076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Интересные факты: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9983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тальянская </a:t>
            </a:r>
            <a:r>
              <a:rPr lang="ru-RU" dirty="0"/>
              <a:t>трапеза длиться </a:t>
            </a:r>
            <a:r>
              <a:rPr lang="ru-RU" dirty="0" smtClean="0"/>
              <a:t>часами. Итальянцы, могут просидеть очень долго после большого количества блюд, но такая долгая трапеза скорее исключение из правил, и большую часть времени за столом итальянцы обычно тратят на то, чтобы поболтать, а не поесть.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6667128" cy="444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8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Ещё одно заблуждение гласит, что итальянская пища тяжелая. На самом деле еда в Италии зависит от сезона. Жарким летом готовят легкие блюда быстрого приготовления, такие как прозрачные супы и паста с томатным соусом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6062464" cy="407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26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83888"/>
            <a:ext cx="6260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Как готовить торт «Тирамису»?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132856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1.4 яйца (мы использовали </a:t>
            </a:r>
            <a:r>
              <a:rPr lang="ru-RU" dirty="0"/>
              <a:t>18 перепелиных яиц)</a:t>
            </a:r>
          </a:p>
          <a:p>
            <a:r>
              <a:rPr lang="ru-RU" dirty="0" smtClean="0"/>
              <a:t>2.100 </a:t>
            </a:r>
            <a:r>
              <a:rPr lang="ru-RU" dirty="0"/>
              <a:t>г сахара</a:t>
            </a:r>
          </a:p>
          <a:p>
            <a:r>
              <a:rPr lang="ru-RU" dirty="0" smtClean="0"/>
              <a:t>3.500 </a:t>
            </a:r>
            <a:r>
              <a:rPr lang="ru-RU" dirty="0"/>
              <a:t>г </a:t>
            </a:r>
            <a:r>
              <a:rPr lang="ru-RU" dirty="0" smtClean="0"/>
              <a:t>маскарпоне</a:t>
            </a:r>
            <a:endParaRPr lang="ru-RU" dirty="0"/>
          </a:p>
          <a:p>
            <a:r>
              <a:rPr lang="ru-RU" dirty="0" smtClean="0"/>
              <a:t>4.250 </a:t>
            </a:r>
            <a:r>
              <a:rPr lang="ru-RU" dirty="0"/>
              <a:t>г печенья Савоярди (примерно 34 штуки)</a:t>
            </a:r>
          </a:p>
          <a:p>
            <a:r>
              <a:rPr lang="ru-RU" dirty="0" smtClean="0"/>
              <a:t>5.350 </a:t>
            </a:r>
            <a:r>
              <a:rPr lang="ru-RU" dirty="0"/>
              <a:t>мл кофе (растворимого или сваренного)</a:t>
            </a:r>
          </a:p>
          <a:p>
            <a:r>
              <a:rPr lang="ru-RU" dirty="0" smtClean="0"/>
              <a:t>6.Порошок какао.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60648"/>
            <a:ext cx="56422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Технология Выполнения.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Тирамису. Ингредиен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020" y="3645024"/>
            <a:ext cx="4072511" cy="305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9832" y="1572761"/>
            <a:ext cx="1853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Понадобится 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438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2474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Как готовить торт «Тирамису»?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189024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Приготовление: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46721" y="2526426"/>
            <a:ext cx="5248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Отделить белки от желтков.</a:t>
            </a:r>
            <a:br>
              <a:rPr lang="ru-RU" dirty="0"/>
            </a:br>
            <a:r>
              <a:rPr lang="ru-RU" dirty="0"/>
              <a:t>Желтки растереть с </a:t>
            </a:r>
            <a:r>
              <a:rPr lang="ru-RU" dirty="0" smtClean="0"/>
              <a:t>сахаром .</a:t>
            </a:r>
          </a:p>
        </p:txBody>
      </p:sp>
      <p:pic>
        <p:nvPicPr>
          <p:cNvPr id="1026" name="Picture 2" descr="Фото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74907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64088" y="4725144"/>
            <a:ext cx="3536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Добавить </a:t>
            </a:r>
            <a:r>
              <a:rPr lang="ru-RU" dirty="0"/>
              <a:t>маскарпоне, перемешать лопаткой или </a:t>
            </a:r>
            <a:r>
              <a:rPr lang="ru-RU" dirty="0" smtClean="0"/>
              <a:t>ложкой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04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3485"/>
            <a:ext cx="8686800" cy="65658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                                </a:t>
            </a:r>
            <a:r>
              <a:rPr lang="ru-RU" sz="1800" dirty="0" smtClean="0"/>
              <a:t>3. Белки взбить в крепкую пену.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09665" y="3108251"/>
            <a:ext cx="4334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Добавить </a:t>
            </a:r>
            <a:r>
              <a:rPr lang="ru-RU" dirty="0"/>
              <a:t>белки в желтково-сырную массу, аккуратно </a:t>
            </a:r>
            <a:r>
              <a:rPr lang="ru-RU" dirty="0" smtClean="0"/>
              <a:t>перемешать.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5. Палочки </a:t>
            </a:r>
            <a:r>
              <a:rPr lang="ru-RU" dirty="0"/>
              <a:t>окунуть в холодный кофе.</a:t>
            </a:r>
            <a:br>
              <a:rPr lang="ru-RU" dirty="0"/>
            </a:br>
            <a:r>
              <a:rPr lang="ru-RU" dirty="0"/>
              <a:t>Палочки надо окунать очень быстрым движением, чтобы они не размокли.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50" y="4692486"/>
            <a:ext cx="2618656" cy="196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03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</a:t>
            </a:r>
            <a:r>
              <a:rPr lang="ru-RU" sz="1800" dirty="0" smtClean="0"/>
              <a:t>6. </a:t>
            </a:r>
            <a:r>
              <a:rPr lang="ru-RU" sz="1800" dirty="0"/>
              <a:t>В форму плотно  выложить палочки,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                                   </a:t>
            </a:r>
            <a:r>
              <a:rPr lang="ru-RU" sz="1800" dirty="0" smtClean="0"/>
              <a:t>                                 смоченные </a:t>
            </a:r>
            <a:r>
              <a:rPr lang="ru-RU" sz="1800" dirty="0"/>
              <a:t>в </a:t>
            </a:r>
            <a:r>
              <a:rPr lang="ru-RU" sz="1800" dirty="0" smtClean="0"/>
              <a:t>кофе.</a:t>
            </a: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29542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7. На </a:t>
            </a:r>
            <a:r>
              <a:rPr lang="ru-RU" dirty="0"/>
              <a:t>палочки выложить половину крема, </a:t>
            </a:r>
            <a:r>
              <a:rPr lang="ru-RU" dirty="0" smtClean="0"/>
              <a:t>разровнять.</a:t>
            </a:r>
            <a:endParaRPr lang="ru-RU" dirty="0"/>
          </a:p>
        </p:txBody>
      </p:sp>
      <p:pic>
        <p:nvPicPr>
          <p:cNvPr id="3076" name="Picture 4" descr="Фото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41688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1644" y="53985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8. На </a:t>
            </a:r>
            <a:r>
              <a:rPr lang="ru-RU" dirty="0"/>
              <a:t>крем снова выложить палочки, смоченные в </a:t>
            </a:r>
            <a:r>
              <a:rPr lang="ru-RU" dirty="0" smtClean="0"/>
              <a:t>кофе.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648" y="4724645"/>
            <a:ext cx="2726554" cy="20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60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2798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9. На </a:t>
            </a:r>
            <a:r>
              <a:rPr lang="ru-RU" dirty="0"/>
              <a:t>палочки выложить оставшийся крем, разровнять.</a:t>
            </a:r>
            <a:br>
              <a:rPr lang="ru-RU" dirty="0"/>
            </a:br>
            <a:r>
              <a:rPr lang="ru-RU" dirty="0"/>
              <a:t>Поставить в холодильник на 5-6 </a:t>
            </a:r>
            <a:r>
              <a:rPr lang="ru-RU" dirty="0" smtClean="0"/>
              <a:t>часов.</a:t>
            </a:r>
            <a:endParaRPr lang="ru-RU" dirty="0"/>
          </a:p>
        </p:txBody>
      </p:sp>
      <p:pic>
        <p:nvPicPr>
          <p:cNvPr id="4100" name="Picture 4" descr="Фото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7591" y="2310196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4128" y="3097276"/>
            <a:ext cx="3256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10. Затем </a:t>
            </a:r>
            <a:r>
              <a:rPr lang="ru-RU" dirty="0"/>
              <a:t>посыпать через сито </a:t>
            </a:r>
            <a:r>
              <a:rPr lang="ru-RU" dirty="0" smtClean="0"/>
              <a:t>какао.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941168"/>
            <a:ext cx="51288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11. Разрезать </a:t>
            </a:r>
            <a:r>
              <a:rPr lang="ru-RU" dirty="0"/>
              <a:t>на порции.</a:t>
            </a:r>
            <a:br>
              <a:rPr lang="ru-RU" dirty="0"/>
            </a:br>
            <a:r>
              <a:rPr lang="ru-RU" dirty="0" smtClean="0"/>
              <a:t>Разрезать </a:t>
            </a:r>
            <a:r>
              <a:rPr lang="ru-RU" dirty="0"/>
              <a:t>надо очень аккуратно, так </a:t>
            </a:r>
            <a:r>
              <a:rPr lang="ru-RU" dirty="0" smtClean="0"/>
              <a:t>как                  десерт </a:t>
            </a:r>
            <a:r>
              <a:rPr lang="ru-RU" dirty="0"/>
              <a:t>очень </a:t>
            </a:r>
            <a:r>
              <a:rPr lang="ru-RU" dirty="0" smtClean="0"/>
              <a:t>нежный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45" y="3861048"/>
            <a:ext cx="24574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4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430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 же мы решили приготовить лазанью…</vt:lpstr>
      <vt:lpstr>и вот что у нас получилось…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user20</dc:creator>
  <cp:lastModifiedBy>Apple</cp:lastModifiedBy>
  <cp:revision>84</cp:revision>
  <dcterms:created xsi:type="dcterms:W3CDTF">2013-01-22T10:55:14Z</dcterms:created>
  <dcterms:modified xsi:type="dcterms:W3CDTF">2013-04-12T15:45:41Z</dcterms:modified>
</cp:coreProperties>
</file>