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75" r:id="rId12"/>
    <p:sldId id="271" r:id="rId13"/>
    <p:sldId id="276" r:id="rId14"/>
    <p:sldId id="277" r:id="rId15"/>
    <p:sldId id="26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5" autoAdjust="0"/>
  </p:normalViewPr>
  <p:slideViewPr>
    <p:cSldViewPr>
      <p:cViewPr>
        <p:scale>
          <a:sx n="100" d="100"/>
          <a:sy n="100" d="100"/>
        </p:scale>
        <p:origin x="-516" y="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D69994-A1B7-4720-806B-100BA75AF0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E6F89-9227-44F8-A122-5F774EC8EE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0E3F9F-C703-41F2-BE25-68DE3C35E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D9A880-E105-4F24-9E07-092DAC49F6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6EE363F2-D2A0-4E73-9407-27491DB802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76A74-65EA-44F9-9468-2D6B4E0FB9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DD1F9-7841-43AC-AC13-A899488A10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AB2272-8092-4AF2-94A7-8C2C3D94C8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B00B2-93DF-4343-9BCC-F45EBE6149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907E74-D029-4FA2-A2E3-CC597C289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949B8-E13E-4A3C-A7B2-E894EE35B2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CE2CF07-EB33-4638-951F-DD91EC6997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288" y="2319339"/>
            <a:ext cx="6837064" cy="965646"/>
          </a:xfrm>
        </p:spPr>
        <p:txBody>
          <a:bodyPr>
            <a:noAutofit/>
          </a:bodyPr>
          <a:lstStyle/>
          <a:p>
            <a:pPr algn="r" eaLnBrk="1" hangingPunct="1"/>
            <a:r>
              <a:rPr lang="ru-RU" sz="2800" b="0" dirty="0" smtClean="0">
                <a:solidFill>
                  <a:srgbClr val="FFFF00"/>
                </a:solidFill>
                <a:effectLst/>
              </a:rPr>
              <a:t>Какие</a:t>
            </a:r>
            <a:br>
              <a:rPr lang="ru-RU" sz="2800" b="0" dirty="0" smtClean="0">
                <a:solidFill>
                  <a:srgbClr val="FFFF00"/>
                </a:solidFill>
                <a:effectLst/>
              </a:rPr>
            </a:br>
            <a:r>
              <a:rPr lang="ru-RU" sz="2800" b="0" dirty="0" smtClean="0">
                <a:solidFill>
                  <a:srgbClr val="FFFF00"/>
                </a:solidFill>
                <a:effectLst/>
              </a:rPr>
              <a:t>бывают</a:t>
            </a:r>
            <a:br>
              <a:rPr lang="ru-RU" sz="2800" b="0" dirty="0" smtClean="0">
                <a:solidFill>
                  <a:srgbClr val="FFFF00"/>
                </a:solidFill>
                <a:effectLst/>
              </a:rPr>
            </a:br>
            <a:r>
              <a:rPr lang="ru-RU" sz="2800" b="0" dirty="0" smtClean="0">
                <a:solidFill>
                  <a:srgbClr val="FFFF00"/>
                </a:solidFill>
                <a:effectLst/>
              </a:rPr>
              <a:t>часы?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Мои наблюдения</a:t>
            </a:r>
          </a:p>
        </p:txBody>
      </p:sp>
      <p:pic>
        <p:nvPicPr>
          <p:cNvPr id="12291" name="Рисунок 2" descr="Untitled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930" y="1628800"/>
            <a:ext cx="2057886" cy="148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:\ТБ\АЛЬБОМ\Untitled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7" y="1676251"/>
            <a:ext cx="1845282" cy="132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H:\ТБ\ФОТО\Untitled-1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375273"/>
            <a:ext cx="205185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5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6429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chemeClr val="bg1"/>
                </a:solidFill>
              </a:rPr>
              <a:t>Мои наблюдения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513849"/>
              </p:ext>
            </p:extLst>
          </p:nvPr>
        </p:nvGraphicFramePr>
        <p:xfrm>
          <a:off x="971600" y="1484784"/>
          <a:ext cx="7200801" cy="2880320"/>
        </p:xfrm>
        <a:graphic>
          <a:graphicData uri="http://schemas.openxmlformats.org/drawingml/2006/table">
            <a:tbl>
              <a:tblPr/>
              <a:tblGrid>
                <a:gridCol w="1436731"/>
                <a:gridCol w="830862"/>
                <a:gridCol w="4933208"/>
              </a:tblGrid>
              <a:tr h="481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   Дата    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Время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Что  происходит  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15 июля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8-00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9-00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11-00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Распустились цветы картофеля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Распустилась  петунья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Распустилась календула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17 июля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7-00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9-00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10-00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Показались цветки  вьюнка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Петунья распускается  точно  вовремя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Цикорий  распустился синими  глазками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20 июля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8-00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11-00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На грядке картофеля появились  цветы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Распустилась  разноцветная  календула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22 июля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Arial Black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9-00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10-00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11-00</a:t>
                      </a:r>
                      <a:endParaRPr lang="ru-RU" sz="800" b="0" u="none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Все цветы распустились  по часам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Петунья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Цикорий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u="none" dirty="0">
                          <a:solidFill>
                            <a:schemeClr val="bg1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Календула</a:t>
                      </a:r>
                      <a:endParaRPr lang="ru-RU" sz="800" b="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48" marR="17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Мои наблюдения</a:t>
            </a:r>
          </a:p>
        </p:txBody>
      </p:sp>
      <p:pic>
        <p:nvPicPr>
          <p:cNvPr id="15363" name="Picture 2" descr="H:\ТБ\ФОТО\100_14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628" y="1675680"/>
            <a:ext cx="2016224" cy="137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:\ТБ\ФОТО\Untitle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131" y="3861048"/>
            <a:ext cx="2195621" cy="146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H:\ТБ\АЛЬБОМ\Untitled-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2232249" cy="156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:\ТБ\АЛЬБОМ\Untitled-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131" y="1608498"/>
            <a:ext cx="2189149" cy="142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888159"/>
              </p:ext>
            </p:extLst>
          </p:nvPr>
        </p:nvGraphicFramePr>
        <p:xfrm>
          <a:off x="899592" y="332655"/>
          <a:ext cx="7560840" cy="2955946"/>
        </p:xfrm>
        <a:graphic>
          <a:graphicData uri="http://schemas.openxmlformats.org/drawingml/2006/table">
            <a:tbl>
              <a:tblPr/>
              <a:tblGrid>
                <a:gridCol w="1094603"/>
                <a:gridCol w="965851"/>
                <a:gridCol w="5500386"/>
              </a:tblGrid>
              <a:tr h="350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24 июля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Сегодня  наблюдаю  рано-рано утром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В 5-00  открыл глаза  мак,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А в 6-00 распустился одуванчик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26 июля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8-00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9-00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11-00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На небе небольшие  тучки, поэтому  цветы распускаются не так  дружно и одновременно, но  время они  все равно соблюдают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Цветы  картофеля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Петунья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календула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2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28 июля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Сегодня  целый день </a:t>
                      </a:r>
                      <a:r>
                        <a:rPr lang="ru-RU" sz="1000" b="1" dirty="0" err="1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пасмурн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Солнце  прячется  за темными  тучами. Цветы  не хотят  распускаться.  Значит, точность цветочных часов  зависит  от погоды. 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30 июля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Сегодня  провожу  эксперимент.  С утра погода солнечная, но я  часть цветов  накрыла  ведром. Посмотрим , как поведут себя цветы? Снимаем  ведро и видим, что цветы  закрыты. Но пригрело  солнышко  и цветы быстро  раскрылись , догнав  своих  сородичей.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98" marR="283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76900"/>
              </p:ext>
            </p:extLst>
          </p:nvPr>
        </p:nvGraphicFramePr>
        <p:xfrm>
          <a:off x="899592" y="3284984"/>
          <a:ext cx="7560840" cy="1152128"/>
        </p:xfrm>
        <a:graphic>
          <a:graphicData uri="http://schemas.openxmlformats.org/drawingml/2006/table">
            <a:tbl>
              <a:tblPr/>
              <a:tblGrid>
                <a:gridCol w="1080120"/>
                <a:gridCol w="1008112"/>
                <a:gridCol w="5472608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2 августа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20" marR="564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bg1"/>
                        </a:solidFill>
                        <a:latin typeface="Arial Black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20-00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21-00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20" marR="56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Посмотрим,  что же  происходит в саду  вечером? Почти все цветы уже закрылись.  Но у  бабушки  есть в саду  цветы, которые </a:t>
                      </a:r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распускаются</a:t>
                      </a:r>
                      <a:r>
                        <a:rPr lang="en-US" sz="1000" b="0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вечером 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Левкои</a:t>
                      </a:r>
                      <a:endParaRPr lang="ru-RU" sz="1000" b="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маттиола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20" marR="564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6" name="TextBox 3"/>
          <p:cNvSpPr txBox="1">
            <a:spLocks noChangeArrowheads="1"/>
          </p:cNvSpPr>
          <p:nvPr/>
        </p:nvSpPr>
        <p:spPr bwMode="auto">
          <a:xfrm>
            <a:off x="107504" y="1700808"/>
            <a:ext cx="88221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bg1"/>
                </a:solidFill>
              </a:rPr>
              <a:t>К  сожалению, мои наблюдения  заканчиваются, потому что мы уезжаем в  отпуск.  По данным  моих  наблюдений можно  составить  и посадить цветочные  часы  нашего родного  края. В солнечную погоду  цветы  распускаются  в одно  и тоже  время.</a:t>
            </a:r>
            <a:br>
              <a:rPr lang="ru-RU" sz="1200" dirty="0">
                <a:solidFill>
                  <a:schemeClr val="bg1"/>
                </a:solidFill>
              </a:rPr>
            </a:b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5-00  мак                           10-00  цикорий</a:t>
            </a:r>
          </a:p>
          <a:p>
            <a:r>
              <a:rPr lang="ru-RU" sz="1200" dirty="0">
                <a:solidFill>
                  <a:schemeClr val="bg1"/>
                </a:solidFill>
              </a:rPr>
              <a:t>6-00  одуванчик                11-00   календула</a:t>
            </a:r>
          </a:p>
          <a:p>
            <a:r>
              <a:rPr lang="ru-RU" sz="1200" dirty="0">
                <a:solidFill>
                  <a:schemeClr val="bg1"/>
                </a:solidFill>
              </a:rPr>
              <a:t>7-00  вьюнок                     20-00   левкои</a:t>
            </a:r>
          </a:p>
          <a:p>
            <a:r>
              <a:rPr lang="ru-RU" sz="1200" dirty="0">
                <a:solidFill>
                  <a:schemeClr val="bg1"/>
                </a:solidFill>
              </a:rPr>
              <a:t>8-00  картофель               21-00   маттиола</a:t>
            </a:r>
          </a:p>
          <a:p>
            <a:r>
              <a:rPr lang="ru-RU" sz="1200" dirty="0">
                <a:solidFill>
                  <a:schemeClr val="bg1"/>
                </a:solidFill>
              </a:rPr>
              <a:t>9-00  петунья</a:t>
            </a:r>
          </a:p>
        </p:txBody>
      </p:sp>
      <p:pic>
        <p:nvPicPr>
          <p:cNvPr id="4" name="Picture 2" descr="H:\ТБ\АЛЬБОМ\Untitled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34147">
            <a:off x="690073" y="3297634"/>
            <a:ext cx="1686926" cy="235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:\ТБ\ФОТО\Untitled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284611"/>
            <a:ext cx="2304256" cy="1536172"/>
          </a:xfrm>
          <a:prstGeom prst="ellipse">
            <a:avLst/>
          </a:prstGeom>
          <a:ln w="1905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3" descr="H:\ТБ\АЛЬБОМ\Untitled-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91272">
            <a:off x="6433481" y="3469412"/>
            <a:ext cx="1509124" cy="210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Цветочные часы</a:t>
            </a:r>
          </a:p>
        </p:txBody>
      </p:sp>
      <p:pic>
        <p:nvPicPr>
          <p:cNvPr id="10244" name="Picture 4" descr="C:\Documents and Settings\111\Рабочий стол\часы\cl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236437"/>
            <a:ext cx="2662386" cy="199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784" y="476672"/>
            <a:ext cx="5186362" cy="1011237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800" b="1" dirty="0" smtClean="0">
                <a:solidFill>
                  <a:srgbClr val="FFFF00"/>
                </a:solidFill>
              </a:rPr>
              <a:t>Солнечные часы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pic>
        <p:nvPicPr>
          <p:cNvPr id="3076" name="Picture 4" descr="C:\Documents and Settings\111\Рабочий стол\часы\bae9564f6de9 солнеч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564904"/>
            <a:ext cx="2622004" cy="213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5"/>
          <p:cNvSpPr>
            <a:spLocks noGrp="1"/>
          </p:cNvSpPr>
          <p:nvPr>
            <p:ph type="title"/>
          </p:nvPr>
        </p:nvSpPr>
        <p:spPr>
          <a:xfrm>
            <a:off x="3286125" y="274638"/>
            <a:ext cx="5400675" cy="11430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800" b="1" dirty="0" smtClean="0">
                <a:solidFill>
                  <a:srgbClr val="FFFF00"/>
                </a:solidFill>
              </a:rPr>
              <a:t>Водяные часы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pic>
        <p:nvPicPr>
          <p:cNvPr id="4099" name="Picture 4" descr="C:\Documents and Settings\111\Рабочий стол\часы\водя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492896"/>
            <a:ext cx="167548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C:\Documents and Settings\111\Рабочий стол\часы\hourgl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708920"/>
            <a:ext cx="210295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25" y="274638"/>
            <a:ext cx="5972175" cy="11430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800" b="0" dirty="0" smtClean="0">
                <a:solidFill>
                  <a:srgbClr val="FFFF00"/>
                </a:solidFill>
              </a:rPr>
              <a:t>Песочные часы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Огненные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2800" b="0" dirty="0" smtClean="0">
                <a:solidFill>
                  <a:srgbClr val="FFFF00"/>
                </a:solidFill>
              </a:rPr>
              <a:t>часы</a:t>
            </a:r>
          </a:p>
        </p:txBody>
      </p:sp>
      <p:pic>
        <p:nvPicPr>
          <p:cNvPr id="6147" name="Picture 4" descr="C:\Documents and Settings\111\Рабочий стол\часы\0030-064-Ognennye-chas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1" y="1484784"/>
            <a:ext cx="1668625" cy="354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Механические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2800" b="0" dirty="0" smtClean="0">
                <a:solidFill>
                  <a:srgbClr val="FFFF00"/>
                </a:solidFill>
              </a:rPr>
              <a:t>часы</a:t>
            </a:r>
          </a:p>
        </p:txBody>
      </p:sp>
      <p:pic>
        <p:nvPicPr>
          <p:cNvPr id="7171" name="Picture 4" descr="C:\Documents and Settings\111\Рабочий стол\часы\2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88840"/>
            <a:ext cx="24482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Электронные часы</a:t>
            </a:r>
          </a:p>
        </p:txBody>
      </p:sp>
      <p:pic>
        <p:nvPicPr>
          <p:cNvPr id="8196" name="Picture 5" descr="C:\Documents and Settings\111\Рабочий стол\часы\image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72816"/>
            <a:ext cx="2376264" cy="28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Атомные часы</a:t>
            </a:r>
          </a:p>
        </p:txBody>
      </p:sp>
      <p:pic>
        <p:nvPicPr>
          <p:cNvPr id="9219" name="Picture 4" descr="C:\Documents and Settings\111\Рабочий стол\часы\ChipScaleClock2_H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142" y="2204865"/>
            <a:ext cx="254824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0" dirty="0" smtClean="0">
                <a:solidFill>
                  <a:srgbClr val="FFFF00"/>
                </a:solidFill>
              </a:rPr>
              <a:t>«Живые часы»</a:t>
            </a:r>
          </a:p>
        </p:txBody>
      </p:sp>
      <p:pic>
        <p:nvPicPr>
          <p:cNvPr id="1026" name="Picture 2" descr="C:\Documents and Settings\111\Рабочий стол\часы\28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916831"/>
            <a:ext cx="2304258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4829132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>
              <a:buFont typeface="Arial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От чего  зависит  точность  цветочных  часов?</a:t>
            </a:r>
            <a:r>
              <a:rPr lang="en-US" i="1" dirty="0">
                <a:solidFill>
                  <a:schemeClr val="bg1"/>
                </a:solidFill>
              </a:rPr>
              <a:t/>
            </a:r>
            <a:br>
              <a:rPr lang="en-US" i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  <a:p>
            <a:pPr marL="95250">
              <a:buFont typeface="Arial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Как погода влияет  на  работу  цветочных  часов?</a:t>
            </a:r>
            <a:r>
              <a:rPr lang="en-US" i="1" dirty="0">
                <a:solidFill>
                  <a:schemeClr val="bg1"/>
                </a:solidFill>
              </a:rPr>
              <a:t/>
            </a:r>
            <a:br>
              <a:rPr lang="en-US" i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  <a:p>
            <a:pPr marL="95250">
              <a:buFont typeface="Arial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Как  долго  могут  работать  цветочные  часы?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146</TotalTime>
  <Words>285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Какие бывают часы?</vt:lpstr>
      <vt:lpstr>Солнечные часы</vt:lpstr>
      <vt:lpstr>Водяные часы</vt:lpstr>
      <vt:lpstr>Песочные часы</vt:lpstr>
      <vt:lpstr>Огненные часы</vt:lpstr>
      <vt:lpstr>Механические часы</vt:lpstr>
      <vt:lpstr>Электронные часы</vt:lpstr>
      <vt:lpstr>Атомные часы</vt:lpstr>
      <vt:lpstr>«Живые часы»</vt:lpstr>
      <vt:lpstr>Мои наблюдения</vt:lpstr>
      <vt:lpstr>Мои наблюдения</vt:lpstr>
      <vt:lpstr>Мои наблюдения</vt:lpstr>
      <vt:lpstr>Презентация PowerPoint</vt:lpstr>
      <vt:lpstr>Презентация PowerPoint</vt:lpstr>
      <vt:lpstr>Цветочные часы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часы? Интегрированный урок окружающий мир, чтение 3 класс</dc:title>
  <dc:creator>111</dc:creator>
  <cp:lastModifiedBy>Татьяна</cp:lastModifiedBy>
  <cp:revision>29</cp:revision>
  <dcterms:created xsi:type="dcterms:W3CDTF">2010-11-23T16:36:05Z</dcterms:created>
  <dcterms:modified xsi:type="dcterms:W3CDTF">2013-04-11T17:48:17Z</dcterms:modified>
</cp:coreProperties>
</file>