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6"/>
  </p:notesMasterIdLst>
  <p:sldIdLst>
    <p:sldId id="256" r:id="rId2"/>
    <p:sldId id="323" r:id="rId3"/>
    <p:sldId id="326" r:id="rId4"/>
    <p:sldId id="324" r:id="rId5"/>
    <p:sldId id="325" r:id="rId6"/>
    <p:sldId id="283" r:id="rId7"/>
    <p:sldId id="285" r:id="rId8"/>
    <p:sldId id="286" r:id="rId9"/>
    <p:sldId id="338" r:id="rId10"/>
    <p:sldId id="287" r:id="rId11"/>
    <p:sldId id="288" r:id="rId12"/>
    <p:sldId id="327" r:id="rId13"/>
    <p:sldId id="290" r:id="rId14"/>
    <p:sldId id="358" r:id="rId15"/>
    <p:sldId id="291" r:id="rId16"/>
    <p:sldId id="292" r:id="rId17"/>
    <p:sldId id="361" r:id="rId18"/>
    <p:sldId id="362" r:id="rId19"/>
    <p:sldId id="363" r:id="rId20"/>
    <p:sldId id="364" r:id="rId21"/>
    <p:sldId id="380" r:id="rId22"/>
    <p:sldId id="382" r:id="rId23"/>
    <p:sldId id="383" r:id="rId24"/>
    <p:sldId id="38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126" autoAdjust="0"/>
    <p:restoredTop sz="94586" autoAdjust="0"/>
  </p:normalViewPr>
  <p:slideViewPr>
    <p:cSldViewPr>
      <p:cViewPr>
        <p:scale>
          <a:sx n="66" d="100"/>
          <a:sy n="66" d="100"/>
        </p:scale>
        <p:origin x="-149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3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79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D9D42-FE9E-4ED5-8259-EC3103C6DA8B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7FAA6-BAFE-4A6D-8348-82B56F974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7FAA6-BAFE-4A6D-8348-82B56F97470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7FAA6-BAFE-4A6D-8348-82B56F97470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7FAA6-BAFE-4A6D-8348-82B56F97470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7FAA6-BAFE-4A6D-8348-82B56F97470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КАРТИНКИ ИЗ ЛИНКОВ\0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4" y="285728"/>
            <a:ext cx="1514475" cy="695325"/>
          </a:xfrm>
          <a:prstGeom prst="rect">
            <a:avLst/>
          </a:prstGeom>
          <a:noFill/>
        </p:spPr>
      </p:pic>
      <p:pic>
        <p:nvPicPr>
          <p:cNvPr id="2050" name="Picture 2" descr="D:\КАРТИНКИ ИЗ ЛИНКОВ\-40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3071810"/>
            <a:ext cx="1500196" cy="441236"/>
          </a:xfrm>
          <a:prstGeom prst="rect">
            <a:avLst/>
          </a:prstGeom>
          <a:noFill/>
        </p:spPr>
      </p:pic>
      <p:pic>
        <p:nvPicPr>
          <p:cNvPr id="2051" name="Picture 3" descr="D:\КАРТИНКИ ИЗ ЛИНКОВ\-41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5" y="4500572"/>
            <a:ext cx="1581151" cy="352425"/>
          </a:xfrm>
          <a:prstGeom prst="rect">
            <a:avLst/>
          </a:prstGeom>
          <a:noFill/>
        </p:spPr>
      </p:pic>
      <p:pic>
        <p:nvPicPr>
          <p:cNvPr id="2052" name="Picture 4" descr="D:\КАРТИНКИ ИЗ ЛИНКОВ\-39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09" y="1071546"/>
            <a:ext cx="2076451" cy="381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1500174"/>
            <a:ext cx="70723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-Дать  понятие  о  многозначно</a:t>
            </a:r>
            <a:r>
              <a:rPr lang="ru-RU" b="1" dirty="0" smtClean="0"/>
              <a:t>сти  слов .</a:t>
            </a:r>
          </a:p>
          <a:p>
            <a:r>
              <a:rPr lang="ru-RU" b="1" dirty="0" smtClean="0"/>
              <a:t>-Познакомить  детей  с  многозначными  словами , с  пословицами  других  народов </a:t>
            </a:r>
            <a:r>
              <a:rPr lang="ru-RU" dirty="0" smtClean="0"/>
              <a:t>.</a:t>
            </a:r>
          </a:p>
          <a:p>
            <a:r>
              <a:rPr lang="ru-RU" dirty="0" smtClean="0"/>
              <a:t>-Учить  употреблять   многозначные  слова  в  предложении .</a:t>
            </a:r>
          </a:p>
          <a:p>
            <a:r>
              <a:rPr lang="ru-RU" dirty="0" smtClean="0"/>
              <a:t>-Учить  детей  пользоваться  словарем  .  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28728" y="3500438"/>
            <a:ext cx="72152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-Воспитывать  у  детей  умение  внимательно  слушать .</a:t>
            </a:r>
          </a:p>
          <a:p>
            <a:r>
              <a:rPr lang="ru-RU" dirty="0" smtClean="0"/>
              <a:t>-Воспитывать   потребность  в  самостоятельном  добывании  знаний 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85917" y="4929200"/>
            <a:ext cx="7143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-Способствовать  развитию   зрительного  и  слухового  восприятия .</a:t>
            </a:r>
          </a:p>
          <a:p>
            <a:r>
              <a:rPr lang="ru-RU" dirty="0" smtClean="0"/>
              <a:t>-Обогащать  и  активизировать  словарный  запас  детей .</a:t>
            </a:r>
          </a:p>
          <a:p>
            <a:r>
              <a:rPr lang="ru-RU" dirty="0" smtClean="0"/>
              <a:t>-Развивать  у  детей   мышление , память   и  речь .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КАРТИНКИ ИЗ ЛИНКОВ\-34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КАРТИНКИ ИЗ ЛИНКОВ\-36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2175"/>
            <a:ext cx="9144000" cy="6890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D:\КАРТИНКИ ИЗ ЛИНКОВ\-80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АРТИНКИ ИЗ ЛИНКОВ\ъ2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7434185" cy="38481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КАРТИНКИ ИЗ ЛИНКОВ\ъ2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7" y="642918"/>
            <a:ext cx="7225443" cy="2500330"/>
          </a:xfrm>
          <a:prstGeom prst="rect">
            <a:avLst/>
          </a:prstGeom>
          <a:noFill/>
        </p:spPr>
      </p:pic>
      <p:pic>
        <p:nvPicPr>
          <p:cNvPr id="2051" name="Picture 3" descr="D:\КАРТИНКИ ИЗ ЛИНКОВ\ъ2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357562"/>
            <a:ext cx="5231754" cy="2742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КАРТИНКИ ИЗ ЛИНКОВ\ъ2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6743748" cy="2214578"/>
          </a:xfrm>
          <a:prstGeom prst="rect">
            <a:avLst/>
          </a:prstGeom>
          <a:noFill/>
        </p:spPr>
      </p:pic>
      <p:pic>
        <p:nvPicPr>
          <p:cNvPr id="3075" name="Picture 3" descr="D:\КАРТИНКИ ИЗ ЛИНКОВ\ъ2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520668"/>
            <a:ext cx="5572164" cy="1911225"/>
          </a:xfrm>
          <a:prstGeom prst="rect">
            <a:avLst/>
          </a:prstGeom>
          <a:noFill/>
        </p:spPr>
      </p:pic>
      <p:pic>
        <p:nvPicPr>
          <p:cNvPr id="3076" name="Picture 4" descr="D:\КАРТИНКИ ИЗ ЛИНКОВ\ъ23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500570"/>
            <a:ext cx="3214710" cy="1986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КАРТИНКИ ИЗ ЛИНКОВ\ъ2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073707">
            <a:off x="234748" y="1042746"/>
            <a:ext cx="4266838" cy="2184030"/>
          </a:xfrm>
          <a:prstGeom prst="rect">
            <a:avLst/>
          </a:prstGeom>
          <a:noFill/>
        </p:spPr>
      </p:pic>
      <p:pic>
        <p:nvPicPr>
          <p:cNvPr id="4099" name="Picture 3" descr="D:\КАРТИНКИ ИЗ ЛИНКОВ\ъ2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172339">
            <a:off x="4098444" y="696206"/>
            <a:ext cx="4008275" cy="2644076"/>
          </a:xfrm>
          <a:prstGeom prst="rect">
            <a:avLst/>
          </a:prstGeom>
          <a:noFill/>
        </p:spPr>
      </p:pic>
      <p:pic>
        <p:nvPicPr>
          <p:cNvPr id="4100" name="Picture 4" descr="D:\КАРТИНКИ ИЗ ЛИНКОВ\ъ23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094984">
            <a:off x="1299634" y="3483262"/>
            <a:ext cx="4424878" cy="2734475"/>
          </a:xfrm>
          <a:prstGeom prst="rect">
            <a:avLst/>
          </a:prstGeom>
          <a:noFill/>
        </p:spPr>
      </p:pic>
      <p:pic>
        <p:nvPicPr>
          <p:cNvPr id="4101" name="Picture 5" descr="D:\КАРТИНКИ ИЗ ЛИНКОВ\ъ25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9979903">
            <a:off x="5239374" y="4040065"/>
            <a:ext cx="3242865" cy="2099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КАРТИНКИ ИЗ ЛИНКОВ\ъ2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4816962" cy="1428760"/>
          </a:xfrm>
          <a:prstGeom prst="rect">
            <a:avLst/>
          </a:prstGeom>
          <a:noFill/>
        </p:spPr>
      </p:pic>
      <p:pic>
        <p:nvPicPr>
          <p:cNvPr id="5123" name="Picture 3" descr="D:\КАРТИНКИ ИЗ ЛИНКОВ\ъ22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3291" y="357166"/>
            <a:ext cx="3540709" cy="1428760"/>
          </a:xfrm>
          <a:prstGeom prst="rect">
            <a:avLst/>
          </a:prstGeom>
          <a:noFill/>
        </p:spPr>
      </p:pic>
      <p:pic>
        <p:nvPicPr>
          <p:cNvPr id="5124" name="Picture 4" descr="D:\КАРТИНКИ ИЗ ЛИНКОВ\ъ23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4286256"/>
            <a:ext cx="3660644" cy="2262196"/>
          </a:xfrm>
          <a:prstGeom prst="rect">
            <a:avLst/>
          </a:prstGeom>
          <a:noFill/>
        </p:spPr>
      </p:pic>
      <p:pic>
        <p:nvPicPr>
          <p:cNvPr id="5125" name="Picture 5" descr="D:\КАРТИНКИ ИЗ ЛИНКОВ\ъ25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1928802"/>
            <a:ext cx="3786214" cy="2071702"/>
          </a:xfrm>
          <a:prstGeom prst="rect">
            <a:avLst/>
          </a:prstGeom>
          <a:noFill/>
        </p:spPr>
      </p:pic>
      <p:pic>
        <p:nvPicPr>
          <p:cNvPr id="5126" name="Picture 6" descr="D:\КАРТИНКИ ИЗ ЛИНКОВ\ъ26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14942" y="2285992"/>
            <a:ext cx="3000396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КАРТИНКИ ИЗ ЛИНКОВ\ъ2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780275">
            <a:off x="392352" y="729364"/>
            <a:ext cx="3572375" cy="2522195"/>
          </a:xfrm>
          <a:prstGeom prst="rect">
            <a:avLst/>
          </a:prstGeom>
          <a:noFill/>
        </p:spPr>
      </p:pic>
      <p:pic>
        <p:nvPicPr>
          <p:cNvPr id="6147" name="Picture 3" descr="D:\КАРТИНКИ ИЗ ЛИНКОВ\ъ2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871405">
            <a:off x="1016031" y="3226900"/>
            <a:ext cx="5044948" cy="2037513"/>
          </a:xfrm>
          <a:prstGeom prst="rect">
            <a:avLst/>
          </a:prstGeom>
          <a:noFill/>
        </p:spPr>
      </p:pic>
      <p:pic>
        <p:nvPicPr>
          <p:cNvPr id="6148" name="Picture 4" descr="D:\КАРТИНКИ ИЗ ЛИНКОВ\ъ23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27836" y="928670"/>
            <a:ext cx="3116164" cy="2214578"/>
          </a:xfrm>
          <a:prstGeom prst="rect">
            <a:avLst/>
          </a:prstGeom>
          <a:noFill/>
        </p:spPr>
      </p:pic>
      <p:pic>
        <p:nvPicPr>
          <p:cNvPr id="6149" name="Picture 5" descr="D:\КАРТИНКИ ИЗ ЛИНКОВ\ъ25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2435" y="357166"/>
            <a:ext cx="2725515" cy="2143140"/>
          </a:xfrm>
          <a:prstGeom prst="rect">
            <a:avLst/>
          </a:prstGeom>
          <a:noFill/>
        </p:spPr>
      </p:pic>
      <p:pic>
        <p:nvPicPr>
          <p:cNvPr id="6150" name="Picture 6" descr="D:\КАРТИНКИ ИЗ ЛИНКОВ\ъ26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4429132"/>
            <a:ext cx="1747842" cy="2169735"/>
          </a:xfrm>
          <a:prstGeom prst="rect">
            <a:avLst/>
          </a:prstGeom>
          <a:noFill/>
        </p:spPr>
      </p:pic>
      <p:pic>
        <p:nvPicPr>
          <p:cNvPr id="6151" name="Picture 7" descr="D:\КАРТИНКИ ИЗ ЛИНКОВ\ъ27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3714752"/>
            <a:ext cx="2290098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КАРТИНКИ ИЗ ЛИНКОВ\ъ20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8231362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D:\КАРТИНКИ ИЗ ЛИНКОВ\-75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КАРТИНКИ ИЗ ЛИНКОВ\х17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КАРТИНКИ ИЗ ЛИНКОВ\х18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КАРТИНКИ ИЗ ЛИНКОВ\х19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КАРТИНКИ ИЗ ЛИНКОВ\х20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КАРТИНКИ ИЗ ЛИНКОВ\х2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D:\КАРТИНКИ ИЗ ЛИНКОВ\-79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"/>
            <a:ext cx="9144000" cy="6845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D:\КАРТИНКИ ИЗ ЛИНКОВ\-77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D:\КАРТИНКИ ИЗ ЛИНКОВ\-78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КАРТИНКИ ИЗ ЛИНКОВ\-28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КАРТИНКИ ИЗ ЛИНКОВ\-30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4231"/>
            <a:ext cx="9144000" cy="68922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КАРТИНКИ ИЗ ЛИНКОВ\-3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КАРТИНКИ ИЗ ЛИНКОВ\-3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7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1046</TotalTime>
  <Words>80</Words>
  <PresentationFormat>Экран (4:3)</PresentationFormat>
  <Paragraphs>14</Paragraphs>
  <Slides>24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Марьяновна</dc:creator>
  <cp:lastModifiedBy>Марьяновна</cp:lastModifiedBy>
  <cp:revision>163</cp:revision>
  <dcterms:created xsi:type="dcterms:W3CDTF">2012-11-24T14:55:52Z</dcterms:created>
  <dcterms:modified xsi:type="dcterms:W3CDTF">2013-04-11T16:55:57Z</dcterms:modified>
</cp:coreProperties>
</file>