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63376D-B816-4614-9B32-1C00BA1E610F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FFAD7-3409-47FE-9EA0-94D04B44BA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62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FFAD7-3409-47FE-9EA0-94D04B44BAF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3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656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12 апреля –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День космонавтики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134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Волынов</a:t>
            </a:r>
            <a:r>
              <a:rPr lang="ru-RU" b="1" dirty="0" smtClean="0">
                <a:solidFill>
                  <a:srgbClr val="FF0000"/>
                </a:solidFill>
              </a:rPr>
              <a:t> Б.В.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Documents and Settings\Admin\Рабочий стол\Рисунок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424847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Рабочий стол\Рисунок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88843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835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Лазарев  В.Г.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Documents and Settings\Admin\Рабочий стол\Рисунок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3528392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Documents and Settings\Admin\Рабочий стол\Рисунок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04864"/>
            <a:ext cx="374441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964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Титов Г.С.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Documents and Settings\Admin\Рабочий стол\Рисунок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58075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Documents and Settings\Admin\Рабочий стол\Рисунок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457" y="1988840"/>
            <a:ext cx="4298007" cy="453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49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Космическая еда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C:\Documents and Settings\Admin\Рабочий стол\Рисунок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403244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Admin\Рабочий стол\Рисунок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688" y="2420888"/>
            <a:ext cx="415476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528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Космонавты СССР</a:t>
            </a:r>
            <a:endParaRPr lang="ru-RU" dirty="0"/>
          </a:p>
        </p:txBody>
      </p:sp>
      <p:pic>
        <p:nvPicPr>
          <p:cNvPr id="13314" name="Picture 2" descr="C:\Documents and Settings\Admin\Рабочий стол\Рисунок2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776864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9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Admin\Рабочий стол\Рисунок2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24936" cy="597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095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 вновь в неведомые дали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Корабль космический взлетит…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C:\Documents and Settings\Admin\Рабочий стол\Рисунок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204864"/>
            <a:ext cx="4104456" cy="450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55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62464"/>
            <a:ext cx="8229600" cy="30906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 к классному часу по теме «12 апреля- День космонавтики»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Подготовила 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Козленко </a:t>
            </a:r>
            <a:r>
              <a:rPr lang="ru-RU" dirty="0" smtClean="0">
                <a:solidFill>
                  <a:srgbClr val="FF0000"/>
                </a:solidFill>
              </a:rPr>
              <a:t>Т.В., учитель физики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 работе использовала ресурсы сети Интернет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89248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47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712968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30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Рисунок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8" y="188640"/>
            <a:ext cx="418955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dmin\Рабочий стол\Рисунок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989" y="260648"/>
            <a:ext cx="4679515" cy="652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70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Циолковский К.Э.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Admin\Рабочий стол\Рисунок6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4464496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58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Королёв  С.П.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Admin\Рабочий стол\Рисунок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453650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341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Собаки-космонавты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Рабочий стол\Рисунок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49182"/>
            <a:ext cx="1440160" cy="311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Admin\Рабочий стол\Рисунок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44824"/>
            <a:ext cx="165618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Admin\Рабочий стол\Рисунок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5013176"/>
            <a:ext cx="5328591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69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Гагарин Ю.А.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Documents and Settings\Admin\Рабочий стол\Рисунок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59228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Admin\Рабочий стол\Рисунок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868" y="2362944"/>
            <a:ext cx="3031604" cy="4090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Documents and Settings\Admin\Рабочий стол\Рисунок2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48880"/>
            <a:ext cx="2736304" cy="417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45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Леонов А.А.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Documents and Settings\Admin\Рабочий стол\Рисунок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3888433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Documents and Settings\Admin\Рабочий стол\Рисунок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6"/>
            <a:ext cx="352839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36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47</Words>
  <Application>Microsoft Office PowerPoint</Application>
  <PresentationFormat>Экран (4:3)</PresentationFormat>
  <Paragraphs>14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12 апреля –  День космонавтики</vt:lpstr>
      <vt:lpstr>Презентация PowerPoint</vt:lpstr>
      <vt:lpstr>Презентация PowerPoint</vt:lpstr>
      <vt:lpstr>Презентация PowerPoint</vt:lpstr>
      <vt:lpstr>Циолковский К.Э.</vt:lpstr>
      <vt:lpstr>Королёв  С.П.</vt:lpstr>
      <vt:lpstr>Собаки-космонавты</vt:lpstr>
      <vt:lpstr>Гагарин Ю.А.</vt:lpstr>
      <vt:lpstr>Леонов А.А.</vt:lpstr>
      <vt:lpstr>Волынов Б.В.</vt:lpstr>
      <vt:lpstr>Лазарев  В.Г.</vt:lpstr>
      <vt:lpstr>Титов Г.С.</vt:lpstr>
      <vt:lpstr>Космическая еда</vt:lpstr>
      <vt:lpstr>Космонавты СССР</vt:lpstr>
      <vt:lpstr>Презентация PowerPoint</vt:lpstr>
      <vt:lpstr>И вновь в неведомые дали Корабль космический взлетит…</vt:lpstr>
      <vt:lpstr>Презентация к классному часу по теме «12 апреля- День космонавтики» Подготовила  Козленко Т.В., учитель физики  В работе использовала ресурсы сети Интернет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–  День космонавтики</dc:title>
  <cp:lastModifiedBy>Admin</cp:lastModifiedBy>
  <cp:revision>10</cp:revision>
  <dcterms:modified xsi:type="dcterms:W3CDTF">2013-04-11T23:12:46Z</dcterms:modified>
</cp:coreProperties>
</file>