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71" autoAdjust="0"/>
  </p:normalViewPr>
  <p:slideViewPr>
    <p:cSldViewPr>
      <p:cViewPr varScale="1">
        <p:scale>
          <a:sx n="70" d="100"/>
          <a:sy n="70" d="100"/>
        </p:scale>
        <p:origin x="-138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12.04.2013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12.04.2013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12.04.2013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12.04.2013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12.04.2013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12.04.2013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12.04.2013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12.04.2013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12.04.2013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12.04.2013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12.04.2013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12.04.2013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13" Type="http://schemas.openxmlformats.org/officeDocument/2006/relationships/image" Target="../media/image18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12" Type="http://schemas.openxmlformats.org/officeDocument/2006/relationships/image" Target="../media/image17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1.png"/><Relationship Id="rId11" Type="http://schemas.openxmlformats.org/officeDocument/2006/relationships/image" Target="../media/image16.png"/><Relationship Id="rId5" Type="http://schemas.openxmlformats.org/officeDocument/2006/relationships/image" Target="../media/image10.png"/><Relationship Id="rId15" Type="http://schemas.openxmlformats.org/officeDocument/2006/relationships/image" Target="../media/image20.png"/><Relationship Id="rId10" Type="http://schemas.openxmlformats.org/officeDocument/2006/relationships/image" Target="../media/image15.png"/><Relationship Id="rId4" Type="http://schemas.openxmlformats.org/officeDocument/2006/relationships/image" Target="../media/image9.png"/><Relationship Id="rId9" Type="http://schemas.openxmlformats.org/officeDocument/2006/relationships/image" Target="../media/image14.png"/><Relationship Id="rId14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979712" y="2675467"/>
            <a:ext cx="3600400" cy="3450696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Звуки речи.</a:t>
            </a:r>
            <a:endParaRPr lang="ru-RU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91680" y="2708920"/>
            <a:ext cx="5328592" cy="35775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74133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Спиши и подчеркни гласные.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8071808" cy="3415182"/>
          </a:xfrm>
        </p:spPr>
        <p:txBody>
          <a:bodyPr>
            <a:normAutofit/>
          </a:bodyPr>
          <a:lstStyle/>
          <a:p>
            <a:pPr algn="l"/>
            <a:r>
              <a:rPr lang="ru-RU" sz="4000" dirty="0" smtClean="0"/>
              <a:t>На лугу лошади.</a:t>
            </a:r>
          </a:p>
          <a:p>
            <a:pPr algn="l"/>
            <a:r>
              <a:rPr lang="ru-RU" sz="4000" dirty="0" smtClean="0"/>
              <a:t>У конуры злой пес.</a:t>
            </a:r>
          </a:p>
          <a:p>
            <a:pPr algn="l"/>
            <a:r>
              <a:rPr lang="ru-RU" sz="4000" dirty="0" smtClean="0"/>
              <a:t>На солнышке греется кот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 flipV="1">
            <a:off x="677332" y="7389440"/>
            <a:ext cx="3820055" cy="216024"/>
          </a:xfrm>
        </p:spPr>
        <p:txBody>
          <a:bodyPr>
            <a:normAutofit fontScale="47500" lnSpcReduction="20000"/>
          </a:bodyPr>
          <a:lstStyle/>
          <a:p>
            <a:pPr marL="0" indent="0">
              <a:buNone/>
            </a:pP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 rot="4153328">
            <a:off x="8041585" y="7025844"/>
            <a:ext cx="857724" cy="132903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7173415"/>
            <a:ext cx="3822192" cy="144016"/>
          </a:xfrm>
        </p:spPr>
        <p:txBody>
          <a:bodyPr>
            <a:normAutofit fontScale="25000" lnSpcReduction="20000"/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1739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692697"/>
            <a:ext cx="7772400" cy="1800199"/>
          </a:xfrm>
        </p:spPr>
        <p:txBody>
          <a:bodyPr/>
          <a:lstStyle/>
          <a:p>
            <a:r>
              <a:rPr lang="ru-RU" dirty="0" smtClean="0"/>
              <a:t>Гласные звуки: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852936"/>
            <a:ext cx="6400800" cy="2785864"/>
          </a:xfrm>
        </p:spPr>
        <p:txBody>
          <a:bodyPr>
            <a:normAutofit/>
          </a:bodyPr>
          <a:lstStyle/>
          <a:p>
            <a:r>
              <a:rPr lang="ru-RU" sz="6600" dirty="0" smtClean="0">
                <a:solidFill>
                  <a:srgbClr val="C00000"/>
                </a:solidFill>
              </a:rPr>
              <a:t>А О У Э Ы</a:t>
            </a:r>
          </a:p>
          <a:p>
            <a:r>
              <a:rPr lang="ru-RU" sz="6600" dirty="0" smtClean="0">
                <a:solidFill>
                  <a:srgbClr val="C00000"/>
                </a:solidFill>
              </a:rPr>
              <a:t>Я Ё Ю Е И</a:t>
            </a:r>
            <a:endParaRPr lang="ru-RU" sz="66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5863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sz="4000" dirty="0" smtClean="0"/>
              <a:t>Парные звонкие        </a:t>
            </a:r>
            <a:r>
              <a:rPr lang="ru-RU" sz="5200" dirty="0" smtClean="0">
                <a:solidFill>
                  <a:schemeClr val="accent3"/>
                </a:solidFill>
              </a:rPr>
              <a:t>Б  В  Г  Д  Ж  З</a:t>
            </a:r>
          </a:p>
          <a:p>
            <a:pPr marL="0" indent="0">
              <a:buNone/>
            </a:pPr>
            <a:r>
              <a:rPr lang="ru-RU" sz="4000" dirty="0" smtClean="0"/>
              <a:t>Парные  глухие          </a:t>
            </a:r>
            <a:r>
              <a:rPr lang="ru-RU" sz="52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П  Ф К  Т  Ш  С</a:t>
            </a:r>
          </a:p>
          <a:p>
            <a:pPr marL="0" indent="0">
              <a:buNone/>
            </a:pPr>
            <a:r>
              <a:rPr lang="ru-RU" sz="4000" dirty="0" smtClean="0"/>
              <a:t>Звонкие без пары         </a:t>
            </a:r>
            <a:r>
              <a:rPr lang="ru-RU" sz="5200" dirty="0" smtClean="0">
                <a:solidFill>
                  <a:srgbClr val="FFFF00"/>
                </a:solidFill>
              </a:rPr>
              <a:t>Л М Н Р</a:t>
            </a:r>
            <a:endParaRPr lang="ru-RU" sz="5200" dirty="0">
              <a:solidFill>
                <a:srgbClr val="FFFF00"/>
              </a:solidFill>
            </a:endParaRPr>
          </a:p>
          <a:p>
            <a:pPr marL="0" indent="0">
              <a:buNone/>
            </a:pPr>
            <a:r>
              <a:rPr lang="ru-RU" sz="4000" dirty="0" smtClean="0"/>
              <a:t>Глухие без пары            </a:t>
            </a:r>
            <a:r>
              <a:rPr lang="ru-RU" sz="52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Щ Ц Ч Х</a:t>
            </a:r>
          </a:p>
          <a:p>
            <a:pPr marL="0" indent="0">
              <a:buNone/>
            </a:pPr>
            <a:r>
              <a:rPr lang="ru-RU" sz="4000" dirty="0" smtClean="0"/>
              <a:t>Согласный                        </a:t>
            </a:r>
            <a:r>
              <a:rPr lang="ru-RU" sz="5200" dirty="0" smtClean="0">
                <a:solidFill>
                  <a:srgbClr val="C00000"/>
                </a:solidFill>
              </a:rPr>
              <a:t>Й</a:t>
            </a:r>
            <a:endParaRPr lang="ru-RU" sz="5200" dirty="0">
              <a:solidFill>
                <a:srgbClr val="C00000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Согласные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05776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04665"/>
            <a:ext cx="7772400" cy="1584175"/>
          </a:xfrm>
        </p:spPr>
        <p:txBody>
          <a:bodyPr>
            <a:normAutofit/>
          </a:bodyPr>
          <a:lstStyle/>
          <a:p>
            <a:r>
              <a:rPr lang="ru-RU" dirty="0" smtClean="0"/>
              <a:t>Прочитай слова, запиши и укажи  гласные и согласные.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204864"/>
            <a:ext cx="6400800" cy="2160240"/>
          </a:xfrm>
        </p:spPr>
        <p:txBody>
          <a:bodyPr>
            <a:noAutofit/>
          </a:bodyPr>
          <a:lstStyle/>
          <a:p>
            <a:pPr algn="l"/>
            <a:endParaRPr lang="ru-RU" sz="3200" dirty="0" smtClean="0">
              <a:solidFill>
                <a:schemeClr val="tx2"/>
              </a:solidFill>
            </a:endParaRPr>
          </a:p>
          <a:p>
            <a:pPr algn="l"/>
            <a:r>
              <a:rPr lang="ru-RU" sz="3200" dirty="0" smtClean="0">
                <a:solidFill>
                  <a:schemeClr val="tx2"/>
                </a:solidFill>
              </a:rPr>
              <a:t>Сок                      Сарай               Стол</a:t>
            </a:r>
          </a:p>
          <a:p>
            <a:pPr algn="l"/>
            <a:r>
              <a:rPr lang="ru-RU" sz="3200" dirty="0" smtClean="0">
                <a:solidFill>
                  <a:schemeClr val="tx2"/>
                </a:solidFill>
              </a:rPr>
              <a:t>Дуб                     Майка               Чашка</a:t>
            </a:r>
          </a:p>
          <a:p>
            <a:pPr algn="l"/>
            <a:r>
              <a:rPr lang="ru-RU" sz="3200" dirty="0" smtClean="0">
                <a:solidFill>
                  <a:schemeClr val="tx2"/>
                </a:solidFill>
              </a:rPr>
              <a:t>Пенал                 Май                   Эхо</a:t>
            </a:r>
          </a:p>
          <a:p>
            <a:pPr algn="l"/>
            <a:r>
              <a:rPr lang="ru-RU" sz="3200" dirty="0" smtClean="0">
                <a:solidFill>
                  <a:schemeClr val="tx2"/>
                </a:solidFill>
              </a:rPr>
              <a:t>Пирог                  Щи                    Грибы</a:t>
            </a:r>
          </a:p>
          <a:p>
            <a:pPr algn="l"/>
            <a:r>
              <a:rPr lang="ru-RU" sz="3200" dirty="0" smtClean="0">
                <a:solidFill>
                  <a:schemeClr val="tx2"/>
                </a:solidFill>
              </a:rPr>
              <a:t>Забор                  Маяк                 Клей</a:t>
            </a:r>
            <a:endParaRPr lang="ru-RU" sz="32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7403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76673"/>
            <a:ext cx="7772400" cy="1080119"/>
          </a:xfrm>
        </p:spPr>
        <p:txBody>
          <a:bodyPr>
            <a:normAutofit/>
          </a:bodyPr>
          <a:lstStyle/>
          <a:p>
            <a:r>
              <a:rPr lang="ru-RU" dirty="0" smtClean="0"/>
              <a:t>Какой звук чаще слышим?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552" y="2132856"/>
            <a:ext cx="8280920" cy="3505944"/>
          </a:xfrm>
        </p:spPr>
        <p:txBody>
          <a:bodyPr>
            <a:normAutofit/>
          </a:bodyPr>
          <a:lstStyle/>
          <a:p>
            <a:pPr algn="l"/>
            <a:r>
              <a:rPr lang="ru-RU" dirty="0" smtClean="0"/>
              <a:t>	</a:t>
            </a:r>
            <a:r>
              <a:rPr lang="ru-RU" sz="4000" dirty="0" smtClean="0">
                <a:solidFill>
                  <a:schemeClr val="tx1"/>
                </a:solidFill>
              </a:rPr>
              <a:t>У Сени и Сани в сетях сом с усами.</a:t>
            </a:r>
          </a:p>
          <a:p>
            <a:pPr algn="l"/>
            <a:r>
              <a:rPr lang="ru-RU" sz="2800" dirty="0" smtClean="0">
                <a:solidFill>
                  <a:schemeClr val="tx1"/>
                </a:solidFill>
              </a:rPr>
              <a:t>	</a:t>
            </a:r>
            <a:endParaRPr lang="ru-RU" sz="28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48064" y="4581128"/>
            <a:ext cx="3810000" cy="1866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25781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3200" dirty="0">
                <a:solidFill>
                  <a:schemeClr val="tx1"/>
                </a:solidFill>
              </a:rPr>
              <a:t>Гусь Гога и гусь Гага друг без друга ни шагу.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Какой звук чаще слышим?</a:t>
            </a:r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11960" y="3573016"/>
            <a:ext cx="3714750" cy="2838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03010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548680"/>
            <a:ext cx="7772400" cy="1512168"/>
          </a:xfrm>
        </p:spPr>
        <p:txBody>
          <a:bodyPr/>
          <a:lstStyle/>
          <a:p>
            <a:r>
              <a:rPr lang="ru-RU" dirty="0" smtClean="0"/>
              <a:t>Какой звук чаще слышим?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420889"/>
            <a:ext cx="6400800" cy="1656184"/>
          </a:xfrm>
        </p:spPr>
        <p:txBody>
          <a:bodyPr>
            <a:normAutofit/>
          </a:bodyPr>
          <a:lstStyle/>
          <a:p>
            <a:r>
              <a:rPr lang="ru-RU" sz="3600" dirty="0">
                <a:solidFill>
                  <a:schemeClr val="tx1"/>
                </a:solidFill>
              </a:rPr>
              <a:t>Кот копеек накопил, кошке козочку купил.</a:t>
            </a:r>
          </a:p>
          <a:p>
            <a:r>
              <a:rPr lang="ru-RU" dirty="0">
                <a:solidFill>
                  <a:schemeClr val="tx1"/>
                </a:solidFill>
              </a:rPr>
              <a:t>	</a:t>
            </a:r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24128" y="3861047"/>
            <a:ext cx="3168352" cy="21063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7687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72067" y="2348880"/>
            <a:ext cx="7408333" cy="3777283"/>
          </a:xfrm>
        </p:spPr>
        <p:txBody>
          <a:bodyPr/>
          <a:lstStyle/>
          <a:p>
            <a:pPr marL="0" indent="0">
              <a:buNone/>
            </a:pPr>
            <a:r>
              <a:rPr lang="ru-RU" sz="3600" dirty="0">
                <a:solidFill>
                  <a:schemeClr val="tx1"/>
                </a:solidFill>
              </a:rPr>
              <a:t>Мороза моржи не страшатся, моржи на морозе резвятся.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Какой звук чаще слышим?</a:t>
            </a:r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27983" y="3573016"/>
            <a:ext cx="3715891" cy="25372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99846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Кто в какой клетке живет?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85750" y="3217460"/>
            <a:ext cx="3822192" cy="639762"/>
          </a:xfrm>
        </p:spPr>
        <p:txBody>
          <a:bodyPr/>
          <a:lstStyle/>
          <a:p>
            <a:pPr algn="l"/>
            <a:r>
              <a:rPr lang="ru-RU" b="1" dirty="0" smtClean="0">
                <a:solidFill>
                  <a:srgbClr val="FF0000"/>
                </a:solidFill>
              </a:rPr>
              <a:t>         2                       3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77332" y="4149080"/>
            <a:ext cx="3820055" cy="1977083"/>
          </a:xfrm>
        </p:spPr>
        <p:txBody>
          <a:bodyPr/>
          <a:lstStyle/>
          <a:p>
            <a:pPr marL="0" indent="0">
              <a:buNone/>
            </a:pP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211960" y="3217460"/>
            <a:ext cx="4680520" cy="639762"/>
          </a:xfrm>
        </p:spPr>
        <p:txBody>
          <a:bodyPr/>
          <a:lstStyle/>
          <a:p>
            <a:pPr algn="l"/>
            <a:r>
              <a:rPr lang="ru-RU" b="1" dirty="0" smtClean="0">
                <a:solidFill>
                  <a:srgbClr val="FF0000"/>
                </a:solidFill>
              </a:rPr>
              <a:t>4                         5                        6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3933056"/>
            <a:ext cx="3822192" cy="2193107"/>
          </a:xfrm>
        </p:spPr>
        <p:txBody>
          <a:bodyPr/>
          <a:lstStyle/>
          <a:p>
            <a:pPr marL="0" indent="0">
              <a:buNone/>
            </a:pPr>
            <a:endParaRPr lang="ru-RU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51720" y="1403969"/>
            <a:ext cx="1764917" cy="18722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16637" y="1403969"/>
            <a:ext cx="1666748" cy="18722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750" y="1403969"/>
            <a:ext cx="1765970" cy="18810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6" name="Picture 6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83385" y="1439613"/>
            <a:ext cx="1810764" cy="18365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7" name="Picture 7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94149" y="1444376"/>
            <a:ext cx="1787033" cy="180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8" name="Picture 8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068" y="3726383"/>
            <a:ext cx="1763688" cy="12961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30" name="Picture 10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4448" y="5022527"/>
            <a:ext cx="2033747" cy="1428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31" name="Picture 11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00756" y="4077072"/>
            <a:ext cx="1009650" cy="857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32" name="Picture 12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92280" y="3789040"/>
            <a:ext cx="1847850" cy="2466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33" name="Picture 13"/>
          <p:cNvPicPr>
            <a:picLocks noChangeAspect="1" noChangeArrowheads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79895" y="4955963"/>
            <a:ext cx="2205861" cy="15618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34" name="Picture 14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81040" y="4915119"/>
            <a:ext cx="2447925" cy="1866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35" name="Picture 15"/>
          <p:cNvPicPr>
            <a:picLocks noChangeAspect="1" noChangeArrowheads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48064" y="3789039"/>
            <a:ext cx="1940340" cy="11669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36" name="Picture 16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33689" y="3916268"/>
            <a:ext cx="714375" cy="885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37" name="Picture 17"/>
          <p:cNvPicPr>
            <a:picLocks noChangeAspect="1" noChangeArrowheads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62064" y="3789039"/>
            <a:ext cx="1618976" cy="11260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96396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298</TotalTime>
  <Words>154</Words>
  <Application>Microsoft Office PowerPoint</Application>
  <PresentationFormat>Экран (4:3)</PresentationFormat>
  <Paragraphs>34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Волна</vt:lpstr>
      <vt:lpstr>Звуки речи.</vt:lpstr>
      <vt:lpstr>Гласные звуки:</vt:lpstr>
      <vt:lpstr>Согласные</vt:lpstr>
      <vt:lpstr>Прочитай слова, запиши и укажи  гласные и согласные.</vt:lpstr>
      <vt:lpstr>Какой звук чаще слышим?</vt:lpstr>
      <vt:lpstr>Какой звук чаще слышим?</vt:lpstr>
      <vt:lpstr>Какой звук чаще слышим?</vt:lpstr>
      <vt:lpstr>Какой звук чаще слышим?</vt:lpstr>
      <vt:lpstr>Кто в какой клетке живет?</vt:lpstr>
      <vt:lpstr>Спиши и подчеркни гласные.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Звуки речи.</dc:title>
  <dc:creator>Учитель</dc:creator>
  <cp:lastModifiedBy>Учитель</cp:lastModifiedBy>
  <cp:revision>17</cp:revision>
  <dcterms:created xsi:type="dcterms:W3CDTF">2012-11-14T05:36:14Z</dcterms:created>
  <dcterms:modified xsi:type="dcterms:W3CDTF">2013-04-12T12:06:43Z</dcterms:modified>
</cp:coreProperties>
</file>