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72" y="-2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83B231-98CA-4220-B0A8-507DE08EC800}" type="datetimeFigureOut">
              <a:rPr lang="ru-RU" smtClean="0"/>
              <a:pPr/>
              <a:t>21.03.2013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40CE8D12-5DE5-4AC5-A300-925B4FC3948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83B231-98CA-4220-B0A8-507DE08EC800}" type="datetimeFigureOut">
              <a:rPr lang="ru-RU" smtClean="0"/>
              <a:pPr/>
              <a:t>21.03.2013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E8D12-5DE5-4AC5-A300-925B4FC3948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83B231-98CA-4220-B0A8-507DE08EC800}" type="datetimeFigureOut">
              <a:rPr lang="ru-RU" smtClean="0"/>
              <a:pPr/>
              <a:t>21.03.2013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E8D12-5DE5-4AC5-A300-925B4FC3948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83B231-98CA-4220-B0A8-507DE08EC800}" type="datetimeFigureOut">
              <a:rPr lang="ru-RU" smtClean="0"/>
              <a:pPr/>
              <a:t>21.03.2013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40CE8D12-5DE5-4AC5-A300-925B4FC3948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83B231-98CA-4220-B0A8-507DE08EC800}" type="datetimeFigureOut">
              <a:rPr lang="ru-RU" smtClean="0"/>
              <a:pPr/>
              <a:t>21.03.2013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E8D12-5DE5-4AC5-A300-925B4FC3948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83B231-98CA-4220-B0A8-507DE08EC800}" type="datetimeFigureOut">
              <a:rPr lang="ru-RU" smtClean="0"/>
              <a:pPr/>
              <a:t>21.03.2013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E8D12-5DE5-4AC5-A300-925B4FC3948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83B231-98CA-4220-B0A8-507DE08EC800}" type="datetimeFigureOut">
              <a:rPr lang="ru-RU" smtClean="0"/>
              <a:pPr/>
              <a:t>21.03.2013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40CE8D12-5DE5-4AC5-A300-925B4FC3948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83B231-98CA-4220-B0A8-507DE08EC800}" type="datetimeFigureOut">
              <a:rPr lang="ru-RU" smtClean="0"/>
              <a:pPr/>
              <a:t>21.03.2013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E8D12-5DE5-4AC5-A300-925B4FC3948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83B231-98CA-4220-B0A8-507DE08EC800}" type="datetimeFigureOut">
              <a:rPr lang="ru-RU" smtClean="0"/>
              <a:pPr/>
              <a:t>21.03.2013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E8D12-5DE5-4AC5-A300-925B4FC3948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83B231-98CA-4220-B0A8-507DE08EC800}" type="datetimeFigureOut">
              <a:rPr lang="ru-RU" smtClean="0"/>
              <a:pPr/>
              <a:t>21.03.2013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E8D12-5DE5-4AC5-A300-925B4FC3948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83B231-98CA-4220-B0A8-507DE08EC800}" type="datetimeFigureOut">
              <a:rPr lang="ru-RU" smtClean="0"/>
              <a:pPr/>
              <a:t>21.03.2013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E8D12-5DE5-4AC5-A300-925B4FC3948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183B231-98CA-4220-B0A8-507DE08EC800}" type="datetimeFigureOut">
              <a:rPr lang="ru-RU" smtClean="0"/>
              <a:pPr/>
              <a:t>21.03.2013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40CE8D12-5DE5-4AC5-A300-925B4FC3948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Admin\Downloads\---(muzabaza.com).mp3" TargetMode="Externa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Повторение и обобщение темы «СОЮЗ»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sz="half" idx="1"/>
          </p:nvPr>
        </p:nvSpPr>
        <p:spPr>
          <a:xfrm rot="19494663">
            <a:off x="673138" y="1902068"/>
            <a:ext cx="4026761" cy="4182499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ru-RU" sz="2800" b="1" i="1" dirty="0" smtClean="0">
                <a:solidFill>
                  <a:srgbClr val="7030A0"/>
                </a:solidFill>
              </a:rPr>
              <a:t> </a:t>
            </a:r>
          </a:p>
          <a:p>
            <a:pPr>
              <a:buNone/>
            </a:pPr>
            <a:r>
              <a:rPr lang="ru-RU" sz="2800" b="1" i="1" dirty="0" smtClean="0">
                <a:solidFill>
                  <a:srgbClr val="7030A0"/>
                </a:solidFill>
              </a:rPr>
              <a:t>И            а              но                 тоже                   также                да</a:t>
            </a:r>
          </a:p>
          <a:p>
            <a:pPr>
              <a:buNone/>
            </a:pPr>
            <a:endParaRPr lang="ru-RU" sz="2800" b="1" i="1" dirty="0" smtClean="0">
              <a:solidFill>
                <a:srgbClr val="7030A0"/>
              </a:solidFill>
            </a:endParaRPr>
          </a:p>
          <a:p>
            <a:pPr>
              <a:buNone/>
            </a:pPr>
            <a:endParaRPr lang="ru-RU" sz="2800" b="1" i="1" dirty="0" smtClean="0">
              <a:solidFill>
                <a:srgbClr val="7030A0"/>
              </a:solidFill>
            </a:endParaRPr>
          </a:p>
          <a:p>
            <a:pPr>
              <a:buNone/>
            </a:pPr>
            <a:r>
              <a:rPr lang="ru-RU" sz="2800" b="1" i="1" dirty="0" smtClean="0">
                <a:solidFill>
                  <a:srgbClr val="7030A0"/>
                </a:solidFill>
              </a:rPr>
              <a:t>Потому что                       чтобы                      зато                   как     </a:t>
            </a:r>
          </a:p>
          <a:p>
            <a:pPr>
              <a:buNone/>
            </a:pPr>
            <a:endParaRPr lang="ru-RU" sz="2800" b="1" i="1" dirty="0" smtClean="0">
              <a:solidFill>
                <a:srgbClr val="7030A0"/>
              </a:solidFill>
            </a:endParaRPr>
          </a:p>
          <a:p>
            <a:pPr>
              <a:buNone/>
            </a:pPr>
            <a:r>
              <a:rPr lang="ru-RU" sz="2800" b="1" i="1" dirty="0" smtClean="0">
                <a:solidFill>
                  <a:srgbClr val="7030A0"/>
                </a:solidFill>
              </a:rPr>
              <a:t>   </a:t>
            </a:r>
          </a:p>
          <a:p>
            <a:pPr>
              <a:buNone/>
            </a:pPr>
            <a:r>
              <a:rPr lang="ru-RU" sz="2800" b="1" i="1" dirty="0" smtClean="0">
                <a:solidFill>
                  <a:srgbClr val="7030A0"/>
                </a:solidFill>
              </a:rPr>
              <a:t>                          для того чтобы                             если         </a:t>
            </a:r>
          </a:p>
          <a:p>
            <a:pPr>
              <a:buNone/>
            </a:pPr>
            <a:endParaRPr lang="ru-RU" sz="2800" b="1" i="1" dirty="0" smtClean="0">
              <a:solidFill>
                <a:srgbClr val="7030A0"/>
              </a:solidFill>
            </a:endParaRPr>
          </a:p>
          <a:p>
            <a:pPr>
              <a:buNone/>
            </a:pPr>
            <a:r>
              <a:rPr lang="ru-RU" sz="2800" b="1" i="1" dirty="0" smtClean="0">
                <a:solidFill>
                  <a:srgbClr val="7030A0"/>
                </a:solidFill>
              </a:rPr>
              <a:t> </a:t>
            </a:r>
          </a:p>
          <a:p>
            <a:pPr>
              <a:buNone/>
            </a:pPr>
            <a:r>
              <a:rPr lang="ru-RU" sz="2800" b="1" i="1" dirty="0" smtClean="0">
                <a:solidFill>
                  <a:srgbClr val="7030A0"/>
                </a:solidFill>
              </a:rPr>
              <a:t>                                     где                              или                  </a:t>
            </a:r>
            <a:endParaRPr lang="ru-RU" sz="2800" b="1" i="1" dirty="0">
              <a:solidFill>
                <a:srgbClr val="7030A0"/>
              </a:solidFill>
            </a:endParaRPr>
          </a:p>
        </p:txBody>
      </p:sp>
      <p:pic>
        <p:nvPicPr>
          <p:cNvPr id="15361" name="Picture 1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36095" y="1772816"/>
            <a:ext cx="3312369" cy="44644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80727"/>
            <a:ext cx="8229600" cy="2376265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sz="4400" dirty="0" smtClean="0">
                <a:solidFill>
                  <a:srgbClr val="C00000"/>
                </a:solidFill>
              </a:rPr>
              <a:t>«…Союз не что иное суть, как средства, которыми идеи соединяются»</a:t>
            </a:r>
          </a:p>
          <a:p>
            <a:pPr>
              <a:buNone/>
            </a:pPr>
            <a:r>
              <a:rPr lang="ru-RU" dirty="0">
                <a:solidFill>
                  <a:srgbClr val="C00000"/>
                </a:solidFill>
              </a:rPr>
              <a:t> </a:t>
            </a:r>
            <a:r>
              <a:rPr lang="ru-RU" dirty="0" smtClean="0">
                <a:solidFill>
                  <a:srgbClr val="C00000"/>
                </a:solidFill>
              </a:rPr>
              <a:t>                                                     М.В.Ломоносов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13314" name="Picture 2" descr="http://im0-tub-ru.yandex.net/i?id=270907618-45-72&amp;n=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9712" y="3140968"/>
            <a:ext cx="2736304" cy="309634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Лингвистическая разминка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b="1" dirty="0"/>
              <a:t>Прочитайте предложения А,Б,В,Г и выполните задания:</a:t>
            </a:r>
          </a:p>
          <a:p>
            <a:r>
              <a:rPr lang="ru-RU" b="1" dirty="0"/>
              <a:t>А. У мамы самые добрые и ласковые руки, они умеют растить детей и готовить вкусные обеды.</a:t>
            </a:r>
          </a:p>
          <a:p>
            <a:r>
              <a:rPr lang="ru-RU" b="1" dirty="0"/>
              <a:t>Б. В нем никогда не гаснет любовь и оно ни к чему не остается равнодушным.</a:t>
            </a:r>
          </a:p>
          <a:p>
            <a:r>
              <a:rPr lang="ru-RU" b="1" dirty="0"/>
              <a:t>В. Самое прекрасное на земле слово – мама, и оно звучит на всех языках мира одинаково нежно.</a:t>
            </a:r>
          </a:p>
          <a:p>
            <a:r>
              <a:rPr lang="ru-RU" b="1" dirty="0"/>
              <a:t>Г. И еще у мамы самое верное и чуткое сердце.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             Зерно     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4006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dirty="0"/>
              <a:t>Когда сравнишь ты с золотом зерно,</a:t>
            </a:r>
          </a:p>
          <a:p>
            <a:pPr>
              <a:buNone/>
            </a:pPr>
            <a:r>
              <a:rPr lang="ru-RU" b="1" dirty="0" smtClean="0"/>
              <a:t>Смотри</a:t>
            </a:r>
            <a:r>
              <a:rPr lang="ru-RU" b="1" dirty="0"/>
              <a:t>, чтоб не обиделось оно!</a:t>
            </a:r>
          </a:p>
          <a:p>
            <a:pPr>
              <a:buNone/>
            </a:pPr>
            <a:r>
              <a:rPr lang="ru-RU" b="1" dirty="0" smtClean="0"/>
              <a:t>А </a:t>
            </a:r>
            <a:r>
              <a:rPr lang="ru-RU" b="1" dirty="0"/>
              <a:t>что такое золото?</a:t>
            </a:r>
          </a:p>
          <a:p>
            <a:pPr>
              <a:buNone/>
            </a:pPr>
            <a:r>
              <a:rPr lang="ru-RU" b="1" dirty="0" smtClean="0"/>
              <a:t>Металл…</a:t>
            </a:r>
          </a:p>
          <a:p>
            <a:pPr>
              <a:buNone/>
            </a:pPr>
            <a:r>
              <a:rPr lang="ru-RU" b="1" dirty="0" smtClean="0"/>
              <a:t>Зато </a:t>
            </a:r>
            <a:r>
              <a:rPr lang="ru-RU" b="1" dirty="0"/>
              <a:t>зерно – начало всех начал!</a:t>
            </a:r>
          </a:p>
          <a:p>
            <a:pPr>
              <a:buNone/>
            </a:pPr>
            <a:r>
              <a:rPr lang="ru-RU" b="1" dirty="0" smtClean="0"/>
              <a:t>Скажи </a:t>
            </a:r>
            <a:r>
              <a:rPr lang="ru-RU" b="1" dirty="0"/>
              <a:t>мне, с чем зерна сравнишь ты цвет?</a:t>
            </a:r>
          </a:p>
          <a:p>
            <a:pPr>
              <a:buNone/>
            </a:pPr>
            <a:r>
              <a:rPr lang="ru-RU" b="1" dirty="0" smtClean="0"/>
              <a:t>Знай</a:t>
            </a:r>
            <a:r>
              <a:rPr lang="ru-RU" b="1" dirty="0"/>
              <a:t>, что сравним с ним </a:t>
            </a:r>
          </a:p>
          <a:p>
            <a:pPr>
              <a:buNone/>
            </a:pPr>
            <a:r>
              <a:rPr lang="ru-RU" b="1" dirty="0" smtClean="0"/>
              <a:t>Только </a:t>
            </a:r>
            <a:r>
              <a:rPr lang="ru-RU" b="1" dirty="0"/>
              <a:t>солнца свет</a:t>
            </a:r>
            <a:r>
              <a:rPr lang="ru-RU" b="1" dirty="0" smtClean="0"/>
              <a:t>!</a:t>
            </a:r>
          </a:p>
          <a:p>
            <a:pPr>
              <a:buNone/>
            </a:pPr>
            <a:r>
              <a:rPr lang="ru-RU" b="1" dirty="0"/>
              <a:t> </a:t>
            </a:r>
            <a:r>
              <a:rPr lang="ru-RU" b="1" dirty="0" smtClean="0"/>
              <a:t>                                             Д.Н.Кугультинов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        Степь весной</a:t>
            </a:r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1043609" y="1554163"/>
            <a:ext cx="7001186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" name="---(muzabaza.co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7308304" y="6237312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82096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Как их следует отличать?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700808"/>
            <a:ext cx="8686800" cy="4379317"/>
          </a:xfrm>
        </p:spPr>
        <p:txBody>
          <a:bodyPr/>
          <a:lstStyle/>
          <a:p>
            <a:r>
              <a:rPr lang="ru-RU" b="1" dirty="0" smtClean="0"/>
              <a:t>Также                                         </a:t>
            </a:r>
            <a:r>
              <a:rPr lang="ru-RU" b="1" dirty="0" err="1" smtClean="0"/>
              <a:t>так+же</a:t>
            </a:r>
            <a:endParaRPr lang="ru-RU" b="1" dirty="0" smtClean="0"/>
          </a:p>
          <a:p>
            <a:endParaRPr lang="ru-RU" b="1" dirty="0" smtClean="0"/>
          </a:p>
          <a:p>
            <a:r>
              <a:rPr lang="ru-RU" b="1" dirty="0" smtClean="0"/>
              <a:t>Чтобы = для того чтобы            что + бы = и</a:t>
            </a:r>
          </a:p>
          <a:p>
            <a:endParaRPr lang="ru-RU" b="1" dirty="0" smtClean="0"/>
          </a:p>
          <a:p>
            <a:r>
              <a:rPr lang="ru-RU" b="1" dirty="0" smtClean="0"/>
              <a:t>Тоже                                            </a:t>
            </a:r>
            <a:r>
              <a:rPr lang="ru-RU" b="1" dirty="0" err="1" smtClean="0"/>
              <a:t>то+же</a:t>
            </a:r>
            <a:endParaRPr lang="ru-RU" b="1" dirty="0" smtClean="0"/>
          </a:p>
          <a:p>
            <a:pPr>
              <a:buNone/>
            </a:pPr>
            <a:endParaRPr lang="ru-RU" b="1" dirty="0" smtClean="0"/>
          </a:p>
          <a:p>
            <a:r>
              <a:rPr lang="ru-RU" b="1" dirty="0" smtClean="0"/>
              <a:t>Зато = но                                    </a:t>
            </a:r>
            <a:r>
              <a:rPr lang="ru-RU" b="1" dirty="0" err="1" smtClean="0"/>
              <a:t>за+то</a:t>
            </a:r>
            <a:endParaRPr lang="ru-RU" b="1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89</TotalTime>
  <Words>202</Words>
  <Application>Microsoft Office PowerPoint</Application>
  <PresentationFormat>Экран (4:3)</PresentationFormat>
  <Paragraphs>39</Paragraphs>
  <Slides>6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Трек</vt:lpstr>
      <vt:lpstr>Повторение и обобщение темы «СОЮЗ»</vt:lpstr>
      <vt:lpstr>Слайд 2</vt:lpstr>
      <vt:lpstr>      Лингвистическая разминка</vt:lpstr>
      <vt:lpstr>                          Зерно      </vt:lpstr>
      <vt:lpstr>                     Степь весной</vt:lpstr>
      <vt:lpstr>          Как их следует отличать?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10</cp:revision>
  <dcterms:created xsi:type="dcterms:W3CDTF">2013-03-21T13:51:43Z</dcterms:created>
  <dcterms:modified xsi:type="dcterms:W3CDTF">2013-03-21T18:10:42Z</dcterms:modified>
</cp:coreProperties>
</file>