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56" r:id="rId2"/>
    <p:sldId id="257" r:id="rId3"/>
    <p:sldId id="261" r:id="rId4"/>
    <p:sldId id="262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8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B0BC61F-7CB6-4FC2-A91F-4896B5D8AE69}" type="datetimeFigureOut">
              <a:rPr lang="ru-RU" smtClean="0"/>
              <a:pPr/>
              <a:t>09.04.2013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AC87B7F-CE61-42A0-A86C-BBF6730886F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75C732-7818-4CF0-85AB-8C3EDE9B23CB}" type="datetimeFigureOut">
              <a:rPr lang="ru-RU" smtClean="0"/>
              <a:pPr/>
              <a:t>09.04.2013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69C30A-2861-40AB-B086-9100355C7C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75C732-7818-4CF0-85AB-8C3EDE9B23CB}" type="datetimeFigureOut">
              <a:rPr lang="ru-RU" smtClean="0"/>
              <a:pPr/>
              <a:t>09.04.2013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69C30A-2861-40AB-B086-9100355C7C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75C732-7818-4CF0-85AB-8C3EDE9B23CB}" type="datetimeFigureOut">
              <a:rPr lang="ru-RU" smtClean="0"/>
              <a:pPr/>
              <a:t>09.04.2013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69C30A-2861-40AB-B086-9100355C7C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75C732-7818-4CF0-85AB-8C3EDE9B23CB}" type="datetimeFigureOut">
              <a:rPr lang="ru-RU" smtClean="0"/>
              <a:pPr/>
              <a:t>09.04.2013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69C30A-2861-40AB-B086-9100355C7C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75C732-7818-4CF0-85AB-8C3EDE9B23CB}" type="datetimeFigureOut">
              <a:rPr lang="ru-RU" smtClean="0"/>
              <a:pPr/>
              <a:t>09.04.2013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69C30A-2861-40AB-B086-9100355C7C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75C732-7818-4CF0-85AB-8C3EDE9B23CB}" type="datetimeFigureOut">
              <a:rPr lang="ru-RU" smtClean="0"/>
              <a:pPr/>
              <a:t>09.04.2013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69C30A-2861-40AB-B086-9100355C7C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75C732-7818-4CF0-85AB-8C3EDE9B23CB}" type="datetimeFigureOut">
              <a:rPr lang="ru-RU" smtClean="0"/>
              <a:pPr/>
              <a:t>09.04.2013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69C30A-2861-40AB-B086-9100355C7C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75C732-7818-4CF0-85AB-8C3EDE9B23CB}" type="datetimeFigureOut">
              <a:rPr lang="ru-RU" smtClean="0"/>
              <a:pPr/>
              <a:t>09.04.2013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69C30A-2861-40AB-B086-9100355C7C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75C732-7818-4CF0-85AB-8C3EDE9B23CB}" type="datetimeFigureOut">
              <a:rPr lang="ru-RU" smtClean="0"/>
              <a:pPr/>
              <a:t>09.04.2013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69C30A-2861-40AB-B086-9100355C7C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75C732-7818-4CF0-85AB-8C3EDE9B23CB}" type="datetimeFigureOut">
              <a:rPr lang="ru-RU" smtClean="0"/>
              <a:pPr/>
              <a:t>09.04.2013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69C30A-2861-40AB-B086-9100355C7C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75C732-7818-4CF0-85AB-8C3EDE9B23CB}" type="datetimeFigureOut">
              <a:rPr lang="ru-RU" smtClean="0"/>
              <a:pPr/>
              <a:t>09.04.2013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69C30A-2861-40AB-B086-9100355C7C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75C732-7818-4CF0-85AB-8C3EDE9B23CB}" type="datetimeFigureOut">
              <a:rPr lang="ru-RU" smtClean="0"/>
              <a:pPr/>
              <a:t>09.04.2013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69C30A-2861-40AB-B086-9100355C7C0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commons.wikimedia.org/wiki/File:Gagarin_town_-_Gagarin_Memorial_Museum_03.jpg?uselang=ru" TargetMode="Externa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commons.wikimedia.org/wiki/File:S2SVDOfUkKI.jpg?uselang=ru" TargetMode="Externa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ru.wikipedia.org/wiki/%D0%A4%D0%B0%D0%B9%D0%BB:%D0%97%D0%B0%D0%BF%D0%B8%D1%81%D0%BA%D0%B0_%D0%93%D0%B0%D0%B3%D0%B0%D1%80%D0%B8%D0%BD%D0%B0.jpg" TargetMode="Externa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57167"/>
            <a:ext cx="7772400" cy="6000792"/>
          </a:xfrm>
        </p:spPr>
        <p:txBody>
          <a:bodyPr>
            <a:normAutofit/>
          </a:bodyPr>
          <a:lstStyle/>
          <a:p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>12 </a:t>
            </a:r>
            <a:r>
              <a:rPr lang="ru-RU" sz="3200" dirty="0" smtClean="0"/>
              <a:t>апреля- День космонавтики</a:t>
            </a:r>
            <a:endParaRPr lang="ru-RU" sz="32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142852"/>
            <a:ext cx="6400800" cy="4857784"/>
          </a:xfrm>
        </p:spPr>
        <p:txBody>
          <a:bodyPr>
            <a:normAutofit/>
          </a:bodyPr>
          <a:lstStyle/>
          <a:p>
            <a:endParaRPr lang="ru-RU" sz="2800" dirty="0" smtClean="0">
              <a:solidFill>
                <a:schemeClr val="tx1"/>
              </a:solidFill>
            </a:endParaRPr>
          </a:p>
          <a:p>
            <a:endParaRPr lang="ru-RU" sz="2800" dirty="0" smtClean="0">
              <a:solidFill>
                <a:schemeClr val="tx1"/>
              </a:solidFill>
            </a:endParaRPr>
          </a:p>
          <a:p>
            <a:endParaRPr lang="ru-RU" sz="2800" dirty="0" smtClean="0">
              <a:solidFill>
                <a:schemeClr val="tx1"/>
              </a:solidFill>
            </a:endParaRPr>
          </a:p>
          <a:p>
            <a:endParaRPr lang="ru-RU" sz="2800" dirty="0" smtClean="0">
              <a:solidFill>
                <a:schemeClr val="tx1"/>
              </a:solidFill>
            </a:endParaRPr>
          </a:p>
          <a:p>
            <a:endParaRPr lang="ru-RU" sz="2800" dirty="0" smtClean="0">
              <a:solidFill>
                <a:schemeClr val="tx1"/>
              </a:solidFill>
            </a:endParaRPr>
          </a:p>
          <a:p>
            <a:endParaRPr lang="ru-RU" sz="2800" dirty="0" smtClean="0">
              <a:solidFill>
                <a:schemeClr val="tx1"/>
              </a:solidFill>
            </a:endParaRPr>
          </a:p>
          <a:p>
            <a:endParaRPr lang="ru-RU" sz="2800" dirty="0" smtClean="0">
              <a:solidFill>
                <a:schemeClr val="tx1"/>
              </a:solidFill>
            </a:endParaRPr>
          </a:p>
          <a:p>
            <a:endParaRPr lang="ru-RU" sz="2800" dirty="0" smtClean="0">
              <a:solidFill>
                <a:schemeClr val="tx1"/>
              </a:solidFill>
            </a:endParaRPr>
          </a:p>
          <a:p>
            <a:endParaRPr lang="ru-RU" sz="2800" dirty="0" smtClean="0">
              <a:solidFill>
                <a:schemeClr val="tx1"/>
              </a:solidFill>
            </a:endParaRPr>
          </a:p>
          <a:p>
            <a:endParaRPr lang="ru-RU" sz="2800" dirty="0" smtClean="0">
              <a:solidFill>
                <a:schemeClr val="tx1"/>
              </a:solidFill>
            </a:endParaRPr>
          </a:p>
          <a:p>
            <a:endParaRPr lang="ru-RU" sz="2800" dirty="0" smtClean="0">
              <a:solidFill>
                <a:schemeClr val="tx1"/>
              </a:solidFill>
            </a:endParaRPr>
          </a:p>
          <a:p>
            <a:endParaRPr lang="ru-RU" sz="2800" dirty="0" smtClean="0">
              <a:solidFill>
                <a:schemeClr val="tx1"/>
              </a:solidFill>
            </a:endParaRPr>
          </a:p>
          <a:p>
            <a:endParaRPr lang="ru-RU" sz="2800" dirty="0" smtClean="0">
              <a:solidFill>
                <a:schemeClr val="tx1"/>
              </a:solidFill>
            </a:endParaRPr>
          </a:p>
          <a:p>
            <a:endParaRPr lang="ru-RU" sz="2800" dirty="0" smtClean="0">
              <a:solidFill>
                <a:schemeClr val="tx1"/>
              </a:solidFill>
            </a:endParaRPr>
          </a:p>
          <a:p>
            <a:endParaRPr lang="ru-RU" sz="2800" dirty="0">
              <a:solidFill>
                <a:schemeClr val="tx1"/>
              </a:solidFill>
            </a:endParaRPr>
          </a:p>
        </p:txBody>
      </p:sp>
      <p:pic>
        <p:nvPicPr>
          <p:cNvPr id="4" name="Рисунок 3" descr="&amp;YUcy;.&amp;Acy;.&amp;Gcy;&amp;acy;&amp;gcy;&amp;acy;&amp;rcy;&amp;icy;&amp;ncy;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43174" y="571480"/>
            <a:ext cx="4027365" cy="47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69006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Рисунок 3" descr="http://upload.wikimedia.org/wikipedia/commons/thumb/6/66/Gagarin_town_-_Gagarin_Memorial_Museum_03.jpg/300px-Gagarin_town_-_Gagarin_Memorial_Museum_03.jpg">
            <a:hlinkClick r:id="rId2"/>
          </p:cNvPr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85918" y="1571612"/>
            <a:ext cx="5214974" cy="30200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297634"/>
          </a:xfrm>
        </p:spPr>
        <p:txBody>
          <a:bodyPr>
            <a:normAutofit fontScale="90000"/>
          </a:bodyPr>
          <a:lstStyle/>
          <a:p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>Ракета «Восток». Музей им. Циолковского в Калуге</a:t>
            </a:r>
            <a:endParaRPr lang="ru-RU" sz="3200" dirty="0"/>
          </a:p>
        </p:txBody>
      </p:sp>
      <p:pic>
        <p:nvPicPr>
          <p:cNvPr id="3" name="Рисунок 2" descr="http://upload.wikimedia.org/wikipedia/commons/thumb/8/8f/S2SVDOfUkKI.jpg/350px-S2SVDOfUkKI.jpg">
            <a:hlinkClick r:id="rId2"/>
          </p:cNvPr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85918" y="428604"/>
            <a:ext cx="5653244" cy="42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297502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3" name="Рисунок 2" descr="http://upload.wikimedia.org/wikipedia/ru/thumb/0/0d/%D0%97%D0%B0%D0%BF%D0%B8%D1%81%D0%BA%D0%B0_%D0%93%D0%B0%D0%B3%D0%B0%D1%80%D0%B8%D0%BD%D0%B0.jpg/300px-%D0%97%D0%B0%D0%BF%D0%B8%D1%81%D0%BA%D0%B0_%D0%93%D0%B0%D0%B3%D0%B0%D1%80%D0%B8%D0%BD%D0%B0.jpg">
            <a:hlinkClick r:id="rId2"/>
          </p:cNvPr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44" y="214290"/>
            <a:ext cx="8643998" cy="5857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182</TotalTime>
  <Words>0</Words>
  <Application>Microsoft Office PowerPoint</Application>
  <PresentationFormat>Экран (4:3)</PresentationFormat>
  <Paragraphs>15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          12 апреля- День космонавтики</vt:lpstr>
      <vt:lpstr>Слайд 2</vt:lpstr>
      <vt:lpstr>           Ракета «Восток». Музей им. Циолковского в Калуге</vt:lpstr>
      <vt:lpstr>Слайд 4</vt:lpstr>
    </vt:vector>
  </TitlesOfParts>
  <Company>Гимназия_1257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12 апреля- День космонавтики</dc:title>
  <dc:creator>КАБ_44</dc:creator>
  <cp:lastModifiedBy>КАБ_44</cp:lastModifiedBy>
  <cp:revision>22</cp:revision>
  <dcterms:created xsi:type="dcterms:W3CDTF">2013-03-30T10:23:44Z</dcterms:created>
  <dcterms:modified xsi:type="dcterms:W3CDTF">2013-04-09T14:12:41Z</dcterms:modified>
</cp:coreProperties>
</file>