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59F5-1C62-44E3-9234-40071B6A49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8F84-D240-4ED9-8DEF-EDAE8ABDC6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CB9C-AD3D-4B88-975E-CFCEEA3DB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ABF4-AFA5-4A12-9EDB-8A3213C0B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402-3602-4B8A-B75B-0F60476D57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77685-2D99-4BB8-86C9-ECE94E90E2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2782A-995C-4E5E-8DD0-AA0F5E6614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1CA7A-E64E-4F5D-8256-8BA6A6BAED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8352-0BAC-4697-82CE-299740FC66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5F0B-6877-4BC8-BE19-0CF307AFE2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5E9E-D594-4FC6-A951-85AD92AB77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30F3-8148-477B-8DB9-BB8555C8E44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071563"/>
          <a:ext cx="8786846" cy="39319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33895"/>
                <a:gridCol w="3487189"/>
                <a:gridCol w="2085021"/>
                <a:gridCol w="268074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№</a:t>
                      </a:r>
                      <a:r>
                        <a:rPr lang="ru-RU" sz="2400" dirty="0" err="1" smtClean="0"/>
                        <a:t>п\п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Физкультурно-оздоровительные группы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них занимается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Руководители </a:t>
                      </a:r>
                      <a:endParaRPr lang="ru-RU" sz="2400" dirty="0"/>
                    </a:p>
                  </a:txBody>
                  <a:tcPr/>
                </a:tc>
              </a:tr>
              <a:tr h="12172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2.</a:t>
                      </a:r>
                    </a:p>
                    <a:p>
                      <a:r>
                        <a:rPr lang="ru-RU" sz="2400" dirty="0" smtClean="0"/>
                        <a:t>3.</a:t>
                      </a:r>
                    </a:p>
                    <a:p>
                      <a:r>
                        <a:rPr lang="ru-RU" sz="2400" dirty="0" smtClean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Спортивный класс по гандболу </a:t>
                      </a:r>
                    </a:p>
                    <a:p>
                      <a:r>
                        <a:rPr lang="ru-RU" sz="2400" dirty="0" smtClean="0"/>
                        <a:t>Шашки </a:t>
                      </a:r>
                    </a:p>
                    <a:p>
                      <a:r>
                        <a:rPr lang="ru-RU" sz="2400" dirty="0" smtClean="0"/>
                        <a:t>Шахматы </a:t>
                      </a:r>
                    </a:p>
                    <a:p>
                      <a:r>
                        <a:rPr lang="ru-RU" sz="2400" dirty="0" smtClean="0"/>
                        <a:t>Теннис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15</a:t>
                      </a:r>
                    </a:p>
                    <a:p>
                      <a:r>
                        <a:rPr lang="ru-RU" sz="2400" dirty="0" smtClean="0"/>
                        <a:t>15</a:t>
                      </a:r>
                    </a:p>
                    <a:p>
                      <a:r>
                        <a:rPr lang="ru-RU" sz="2400" dirty="0" smtClean="0"/>
                        <a:t>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Мухамбетов Х.С.</a:t>
                      </a:r>
                    </a:p>
                    <a:p>
                      <a:r>
                        <a:rPr lang="ru-RU" sz="2400" dirty="0" err="1" smtClean="0"/>
                        <a:t>Саршаев</a:t>
                      </a:r>
                      <a:r>
                        <a:rPr lang="ru-RU" sz="2400" dirty="0" smtClean="0"/>
                        <a:t> С.С.</a:t>
                      </a:r>
                    </a:p>
                    <a:p>
                      <a:r>
                        <a:rPr lang="ru-RU" sz="2400" dirty="0" err="1" smtClean="0"/>
                        <a:t>Тулендеев</a:t>
                      </a:r>
                      <a:r>
                        <a:rPr lang="ru-RU" sz="2400" dirty="0" smtClean="0"/>
                        <a:t> Н.С.</a:t>
                      </a:r>
                    </a:p>
                    <a:p>
                      <a:r>
                        <a:rPr lang="ru-RU" sz="2400" dirty="0" err="1" smtClean="0"/>
                        <a:t>Кайбалиев</a:t>
                      </a:r>
                      <a:r>
                        <a:rPr lang="ru-RU" sz="2400" dirty="0" smtClean="0"/>
                        <a:t> З.М.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b="1" dirty="0" smtClean="0"/>
                        <a:t>Итого :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 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59  учащихся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33% обучающихся 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C:\Documents and Settings\Admin\Мои документы\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201613"/>
            <a:ext cx="8275637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71688" y="5786438"/>
            <a:ext cx="53578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Германия 2007г.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Чемпионат мира по шашкам.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Documents and Settings\Admin\Мои документы\о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357313"/>
            <a:ext cx="3455987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 descr="C:\Documents and Settings\Admin\Мои документы\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1357313"/>
            <a:ext cx="3475038" cy="52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625" y="0"/>
            <a:ext cx="66436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Чемпионы мира по шашкам - гордость школы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3" y="428625"/>
            <a:ext cx="87709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1785938"/>
            <a:ext cx="8358187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 по гандболу – надежда школы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Мои документы\для педсовет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3" y="571500"/>
            <a:ext cx="88312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688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542900"/>
                <a:gridCol w="3571900"/>
                <a:gridCol w="1357322"/>
                <a:gridCol w="27574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№п/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Спортсекции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 учащихся</a:t>
                      </a:r>
                      <a:endParaRPr lang="ru-RU" dirty="0"/>
                    </a:p>
                  </a:txBody>
                  <a:tcPr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Руководители 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</a:t>
                      </a:r>
                    </a:p>
                    <a:p>
                      <a:pPr algn="ctr"/>
                      <a:r>
                        <a:rPr lang="ru-RU" dirty="0" smtClean="0"/>
                        <a:t>2.</a:t>
                      </a:r>
                    </a:p>
                    <a:p>
                      <a:pPr algn="ctr"/>
                      <a:r>
                        <a:rPr lang="ru-RU" dirty="0" smtClean="0"/>
                        <a:t>3.</a:t>
                      </a:r>
                    </a:p>
                    <a:p>
                      <a:pPr algn="ctr"/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Баскетбол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algn="ctr"/>
                      <a:r>
                        <a:rPr lang="ru-RU" baseline="0" dirty="0" smtClean="0"/>
                        <a:t>Футбол </a:t>
                      </a:r>
                    </a:p>
                    <a:p>
                      <a:pPr algn="ctr"/>
                      <a:r>
                        <a:rPr lang="ru-RU" baseline="0" dirty="0" smtClean="0"/>
                        <a:t>Волейбол </a:t>
                      </a:r>
                    </a:p>
                    <a:p>
                      <a:pPr algn="ctr"/>
                      <a:r>
                        <a:rPr lang="ru-RU" baseline="0" dirty="0" smtClean="0"/>
                        <a:t>Гандбол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</a:p>
                    <a:p>
                      <a:pPr algn="ctr"/>
                      <a:r>
                        <a:rPr lang="ru-RU" dirty="0" smtClean="0"/>
                        <a:t>15</a:t>
                      </a:r>
                    </a:p>
                    <a:p>
                      <a:pPr algn="ctr"/>
                      <a:r>
                        <a:rPr lang="ru-RU" dirty="0" smtClean="0"/>
                        <a:t>15</a:t>
                      </a:r>
                    </a:p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Кайбалиев</a:t>
                      </a:r>
                      <a:r>
                        <a:rPr lang="ru-RU" dirty="0" smtClean="0"/>
                        <a:t>  З.М.</a:t>
                      </a:r>
                    </a:p>
                    <a:p>
                      <a:pPr algn="ctr"/>
                      <a:r>
                        <a:rPr lang="ru-RU" dirty="0" smtClean="0"/>
                        <a:t>Мухамбетов Х.С.</a:t>
                      </a:r>
                    </a:p>
                    <a:p>
                      <a:pPr algn="ctr"/>
                      <a:r>
                        <a:rPr lang="ru-RU" dirty="0" err="1" smtClean="0"/>
                        <a:t>Кайбалиев</a:t>
                      </a:r>
                      <a:r>
                        <a:rPr lang="ru-RU" dirty="0" smtClean="0"/>
                        <a:t> З.М.</a:t>
                      </a:r>
                    </a:p>
                    <a:p>
                      <a:pPr algn="ctr"/>
                      <a:r>
                        <a:rPr lang="ru-RU" dirty="0" err="1" smtClean="0"/>
                        <a:t>Исмухамбетов</a:t>
                      </a:r>
                      <a:r>
                        <a:rPr lang="ru-RU" dirty="0" smtClean="0"/>
                        <a:t> А.Р. 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            Итого: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61 учащихся</a:t>
                      </a:r>
                      <a:endParaRPr lang="ru-RU" b="1" dirty="0"/>
                    </a:p>
                  </a:txBody>
                  <a:tcPr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34% обучающихся </a:t>
                      </a:r>
                      <a:endParaRPr lang="ru-RU" b="1" dirty="0"/>
                    </a:p>
                  </a:txBody>
                  <a:tcPr>
                    <a:lnL>
                      <a:noFill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2013-04-12T19:37:30Z</dcterms:created>
  <dcterms:modified xsi:type="dcterms:W3CDTF">2013-04-12T19:38:21Z</dcterms:modified>
</cp:coreProperties>
</file>