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959F5-1C62-44E3-9234-40071B6A498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98F84-D240-4ED9-8DEF-EDAE8ABDC6A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7CB9C-AD3D-4B88-975E-CFCEEA3DB8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5ABF4-AFA5-4A12-9EDB-8A3213C0BC4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33402-3602-4B8A-B75B-0F60476D57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77685-2D99-4BB8-86C9-ECE94E90E2D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2782A-995C-4E5E-8DD0-AA0F5E6614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1CA7A-E64E-4F5D-8256-8BA6A6BAED1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78352-0BAC-4697-82CE-299740FC663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F5F0B-6877-4BC8-BE19-0CF307AFE2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95E9E-D594-4FC6-A951-85AD92AB77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0F30F3-8148-477B-8DB9-BB8555C8E44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428625"/>
            <a:ext cx="8731250" cy="533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450" y="642938"/>
            <a:ext cx="8618538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813" y="214313"/>
            <a:ext cx="7429500" cy="5508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Спортивный лагерь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«Юный олимпиец»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2013-04-12T19:37:30Z</dcterms:created>
  <dcterms:modified xsi:type="dcterms:W3CDTF">2013-04-12T20:15:35Z</dcterms:modified>
</cp:coreProperties>
</file>