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8" r:id="rId2"/>
    <p:sldId id="266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7C8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81529-7EAA-43E6-9935-D534C4C5DAE1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4656D2E-FEE5-494C-8943-A60EEA363243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Драка</a:t>
          </a:r>
          <a:endParaRPr lang="ru-RU" dirty="0">
            <a:solidFill>
              <a:schemeClr val="accent1">
                <a:lumMod val="60000"/>
                <a:lumOff val="40000"/>
              </a:schemeClr>
            </a:solidFill>
          </a:endParaRPr>
        </a:p>
      </dgm:t>
    </dgm:pt>
    <dgm:pt modelId="{94889B1E-9334-4371-9B2F-C5002A1BF1A0}" type="parTrans" cxnId="{98874B40-A8DF-4E47-A03C-70610460232D}">
      <dgm:prSet/>
      <dgm:spPr/>
      <dgm:t>
        <a:bodyPr/>
        <a:lstStyle/>
        <a:p>
          <a:endParaRPr lang="ru-RU"/>
        </a:p>
      </dgm:t>
    </dgm:pt>
    <dgm:pt modelId="{8A1C8DBE-39C8-4FDB-AA65-8477F49E49E0}" type="sibTrans" cxnId="{98874B40-A8DF-4E47-A03C-70610460232D}">
      <dgm:prSet/>
      <dgm:spPr/>
      <dgm:t>
        <a:bodyPr/>
        <a:lstStyle/>
        <a:p>
          <a:endParaRPr lang="ru-RU"/>
        </a:p>
      </dgm:t>
    </dgm:pt>
    <dgm:pt modelId="{4CC9948B-7C94-4B76-91BE-F4A2F3D9DB82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Дуэль</a:t>
          </a:r>
          <a:endParaRPr lang="ru-RU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01DD2A30-B582-4694-B8A2-7FDD1799A6E6}" type="parTrans" cxnId="{CACCE546-74D6-4DBB-858D-9D61C74F1AB5}">
      <dgm:prSet/>
      <dgm:spPr/>
      <dgm:t>
        <a:bodyPr/>
        <a:lstStyle/>
        <a:p>
          <a:endParaRPr lang="ru-RU"/>
        </a:p>
      </dgm:t>
    </dgm:pt>
    <dgm:pt modelId="{9516B5E6-2C16-44E6-8EF0-D07815103448}" type="sibTrans" cxnId="{CACCE546-74D6-4DBB-858D-9D61C74F1AB5}">
      <dgm:prSet/>
      <dgm:spPr/>
      <dgm:t>
        <a:bodyPr/>
        <a:lstStyle/>
        <a:p>
          <a:endParaRPr lang="ru-RU"/>
        </a:p>
      </dgm:t>
    </dgm:pt>
    <dgm:pt modelId="{EDA2882D-9A86-4DC9-BFBD-E41067998D69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rgbClr val="0070C0"/>
              </a:solidFill>
            </a:rPr>
            <a:t>Ссора</a:t>
          </a:r>
          <a:endParaRPr lang="ru-RU" dirty="0">
            <a:solidFill>
              <a:srgbClr val="0070C0"/>
            </a:solidFill>
          </a:endParaRPr>
        </a:p>
      </dgm:t>
    </dgm:pt>
    <dgm:pt modelId="{C6457A5D-CF24-4D7B-9580-162F0BDC5B05}" type="parTrans" cxnId="{39243B07-6AA6-42EE-B790-F7CF3CF00643}">
      <dgm:prSet/>
      <dgm:spPr/>
      <dgm:t>
        <a:bodyPr/>
        <a:lstStyle/>
        <a:p>
          <a:endParaRPr lang="ru-RU"/>
        </a:p>
      </dgm:t>
    </dgm:pt>
    <dgm:pt modelId="{736C1E3E-70AE-4C9C-9F89-C26A6D46782A}" type="sibTrans" cxnId="{39243B07-6AA6-42EE-B790-F7CF3CF00643}">
      <dgm:prSet/>
      <dgm:spPr/>
      <dgm:t>
        <a:bodyPr/>
        <a:lstStyle/>
        <a:p>
          <a:endParaRPr lang="ru-RU"/>
        </a:p>
      </dgm:t>
    </dgm:pt>
    <dgm:pt modelId="{BBBA4E38-CA3A-4CFD-9F94-827CCE4D1000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rgbClr val="00B0F0"/>
              </a:solidFill>
            </a:rPr>
            <a:t>Диспут</a:t>
          </a:r>
          <a:endParaRPr lang="ru-RU" dirty="0">
            <a:solidFill>
              <a:srgbClr val="00B0F0"/>
            </a:solidFill>
          </a:endParaRPr>
        </a:p>
      </dgm:t>
    </dgm:pt>
    <dgm:pt modelId="{5D7ABEB7-9D47-42F2-9DDB-27C192A7EE16}" type="parTrans" cxnId="{6C462B31-EB6C-4529-A4AF-534945987A85}">
      <dgm:prSet/>
      <dgm:spPr/>
      <dgm:t>
        <a:bodyPr/>
        <a:lstStyle/>
        <a:p>
          <a:endParaRPr lang="ru-RU"/>
        </a:p>
      </dgm:t>
    </dgm:pt>
    <dgm:pt modelId="{A258440B-B17A-460D-AC5B-C93A233390C7}" type="sibTrans" cxnId="{6C462B31-EB6C-4529-A4AF-534945987A85}">
      <dgm:prSet/>
      <dgm:spPr/>
      <dgm:t>
        <a:bodyPr/>
        <a:lstStyle/>
        <a:p>
          <a:endParaRPr lang="ru-RU"/>
        </a:p>
      </dgm:t>
    </dgm:pt>
    <dgm:pt modelId="{506705B0-1A77-4B74-854A-D1D554A7EA41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rgbClr val="00B050"/>
              </a:solidFill>
            </a:rPr>
            <a:t>Война</a:t>
          </a:r>
          <a:endParaRPr lang="ru-RU" dirty="0">
            <a:solidFill>
              <a:srgbClr val="00B050"/>
            </a:solidFill>
          </a:endParaRPr>
        </a:p>
      </dgm:t>
    </dgm:pt>
    <dgm:pt modelId="{A68B8A75-B629-4829-ADC5-0D3768C46033}" type="parTrans" cxnId="{D193079D-54CA-48F3-B35E-E82482EC5A85}">
      <dgm:prSet/>
      <dgm:spPr/>
      <dgm:t>
        <a:bodyPr/>
        <a:lstStyle/>
        <a:p>
          <a:endParaRPr lang="ru-RU"/>
        </a:p>
      </dgm:t>
    </dgm:pt>
    <dgm:pt modelId="{7F359073-D1DB-4933-A0E7-61FA19004043}" type="sibTrans" cxnId="{D193079D-54CA-48F3-B35E-E82482EC5A85}">
      <dgm:prSet/>
      <dgm:spPr/>
      <dgm:t>
        <a:bodyPr/>
        <a:lstStyle/>
        <a:p>
          <a:endParaRPr lang="ru-RU"/>
        </a:p>
      </dgm:t>
    </dgm:pt>
    <dgm:pt modelId="{3610FE73-6318-4820-88E2-7FF066B89251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rgbClr val="92D050"/>
              </a:solidFill>
            </a:rPr>
            <a:t>Конфликт</a:t>
          </a:r>
          <a:endParaRPr lang="ru-RU" dirty="0">
            <a:solidFill>
              <a:srgbClr val="92D050"/>
            </a:solidFill>
          </a:endParaRPr>
        </a:p>
      </dgm:t>
    </dgm:pt>
    <dgm:pt modelId="{3F0003DE-4F76-405E-AFA0-5A577C02D1C7}" type="parTrans" cxnId="{7846A9A2-F8D1-432F-A44E-3A87F29E7469}">
      <dgm:prSet/>
      <dgm:spPr/>
      <dgm:t>
        <a:bodyPr/>
        <a:lstStyle/>
        <a:p>
          <a:endParaRPr lang="ru-RU"/>
        </a:p>
      </dgm:t>
    </dgm:pt>
    <dgm:pt modelId="{5600FEE2-EC84-48E9-BB15-838E4F32807B}" type="sibTrans" cxnId="{7846A9A2-F8D1-432F-A44E-3A87F29E7469}">
      <dgm:prSet/>
      <dgm:spPr/>
      <dgm:t>
        <a:bodyPr/>
        <a:lstStyle/>
        <a:p>
          <a:endParaRPr lang="ru-RU"/>
        </a:p>
      </dgm:t>
    </dgm:pt>
    <dgm:pt modelId="{21E22F20-EAF7-420D-BA66-E4BA4C2B7B35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aseline="0" dirty="0" smtClean="0">
              <a:solidFill>
                <a:srgbClr val="FFC000"/>
              </a:solidFill>
            </a:rPr>
            <a:t>Битва</a:t>
          </a:r>
          <a:endParaRPr lang="ru-RU" dirty="0">
            <a:solidFill>
              <a:srgbClr val="FFC000"/>
            </a:solidFill>
          </a:endParaRPr>
        </a:p>
      </dgm:t>
    </dgm:pt>
    <dgm:pt modelId="{9439EE78-1912-4D76-B7B3-70E6C99B8F2F}" type="parTrans" cxnId="{1DDA98E4-BC28-4A50-AADE-863FA295B241}">
      <dgm:prSet/>
      <dgm:spPr/>
      <dgm:t>
        <a:bodyPr/>
        <a:lstStyle/>
        <a:p>
          <a:endParaRPr lang="ru-RU"/>
        </a:p>
      </dgm:t>
    </dgm:pt>
    <dgm:pt modelId="{29247635-203A-4EF9-A128-006833C199B7}" type="sibTrans" cxnId="{1DDA98E4-BC28-4A50-AADE-863FA295B241}">
      <dgm:prSet/>
      <dgm:spPr/>
      <dgm:t>
        <a:bodyPr/>
        <a:lstStyle/>
        <a:p>
          <a:endParaRPr lang="ru-RU"/>
        </a:p>
      </dgm:t>
    </dgm:pt>
    <dgm:pt modelId="{73910118-9ADA-4682-AB9A-DA22DAE69BAF}">
      <dgm:prSet/>
      <dgm:spPr/>
      <dgm:t>
        <a:bodyPr/>
        <a:lstStyle/>
        <a:p>
          <a:pPr rtl="0"/>
          <a:endParaRPr lang="ru-RU" baseline="0" dirty="0"/>
        </a:p>
      </dgm:t>
    </dgm:pt>
    <dgm:pt modelId="{700778D8-24C0-4E2A-996A-13BF4F775C94}" type="parTrans" cxnId="{D933FF6B-25AB-4FC3-BD26-2CC022704D97}">
      <dgm:prSet/>
      <dgm:spPr/>
      <dgm:t>
        <a:bodyPr/>
        <a:lstStyle/>
        <a:p>
          <a:endParaRPr lang="ru-RU"/>
        </a:p>
      </dgm:t>
    </dgm:pt>
    <dgm:pt modelId="{AD01C16C-DAC1-490E-BCE8-84366A820000}" type="sibTrans" cxnId="{D933FF6B-25AB-4FC3-BD26-2CC022704D97}">
      <dgm:prSet/>
      <dgm:spPr/>
      <dgm:t>
        <a:bodyPr/>
        <a:lstStyle/>
        <a:p>
          <a:endParaRPr lang="ru-RU"/>
        </a:p>
      </dgm:t>
    </dgm:pt>
    <dgm:pt modelId="{AE397816-BB30-4BFE-9810-9B191AB52282}" type="pres">
      <dgm:prSet presAssocID="{A4781529-7EAA-43E6-9935-D534C4C5DAE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D84F23-8EE8-4E9C-B00B-DB4E635EF6FE}" type="pres">
      <dgm:prSet presAssocID="{F4656D2E-FEE5-494C-8943-A60EEA363243}" presName="circ1" presStyleLbl="vennNode1" presStyleIdx="0" presStyleCnt="7"/>
      <dgm:spPr/>
    </dgm:pt>
    <dgm:pt modelId="{93885137-ED23-4787-88F6-2A60F3CC0E5B}" type="pres">
      <dgm:prSet presAssocID="{F4656D2E-FEE5-494C-8943-A60EEA36324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6C06C8-1BD2-4E0E-A3AB-337742EA7DF3}" type="pres">
      <dgm:prSet presAssocID="{4CC9948B-7C94-4B76-91BE-F4A2F3D9DB82}" presName="circ2" presStyleLbl="vennNode1" presStyleIdx="1" presStyleCnt="7"/>
      <dgm:spPr/>
    </dgm:pt>
    <dgm:pt modelId="{AF9D65FB-89FD-4B0E-A014-2F345FEAFD57}" type="pres">
      <dgm:prSet presAssocID="{4CC9948B-7C94-4B76-91BE-F4A2F3D9DB8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F8BE6-54FA-4E1E-9B27-E9FC63B512A1}" type="pres">
      <dgm:prSet presAssocID="{EDA2882D-9A86-4DC9-BFBD-E41067998D69}" presName="circ3" presStyleLbl="vennNode1" presStyleIdx="2" presStyleCnt="7"/>
      <dgm:spPr/>
    </dgm:pt>
    <dgm:pt modelId="{14B54044-1B60-48DD-A1E6-95A58149CBF0}" type="pres">
      <dgm:prSet presAssocID="{EDA2882D-9A86-4DC9-BFBD-E41067998D6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2CAD0-6EA7-42BF-AC96-F6D60FDDC052}" type="pres">
      <dgm:prSet presAssocID="{BBBA4E38-CA3A-4CFD-9F94-827CCE4D1000}" presName="circ4" presStyleLbl="vennNode1" presStyleIdx="3" presStyleCnt="7"/>
      <dgm:spPr/>
    </dgm:pt>
    <dgm:pt modelId="{C7584747-7E44-443E-AEAF-6726B5357E6C}" type="pres">
      <dgm:prSet presAssocID="{BBBA4E38-CA3A-4CFD-9F94-827CCE4D100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38B19-1D30-47E2-A81A-A9584165D61D}" type="pres">
      <dgm:prSet presAssocID="{506705B0-1A77-4B74-854A-D1D554A7EA41}" presName="circ5" presStyleLbl="vennNode1" presStyleIdx="4" presStyleCnt="7"/>
      <dgm:spPr/>
    </dgm:pt>
    <dgm:pt modelId="{B045D91D-7C7A-47DD-8E43-8A185E05415D}" type="pres">
      <dgm:prSet presAssocID="{506705B0-1A77-4B74-854A-D1D554A7EA41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00C89-44D1-4819-B598-908654A330BC}" type="pres">
      <dgm:prSet presAssocID="{3610FE73-6318-4820-88E2-7FF066B89251}" presName="circ6" presStyleLbl="vennNode1" presStyleIdx="5" presStyleCnt="7"/>
      <dgm:spPr/>
    </dgm:pt>
    <dgm:pt modelId="{FE1759C0-651C-4FBB-93A1-08F18ACCACCF}" type="pres">
      <dgm:prSet presAssocID="{3610FE73-6318-4820-88E2-7FF066B89251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EC7102-7FBE-4CAA-8CA0-B7A8EEC5146A}" type="pres">
      <dgm:prSet presAssocID="{21E22F20-EAF7-420D-BA66-E4BA4C2B7B35}" presName="circ7" presStyleLbl="vennNode1" presStyleIdx="6" presStyleCnt="7"/>
      <dgm:spPr/>
    </dgm:pt>
    <dgm:pt modelId="{CC53CB79-EEFF-4EA4-878B-F2E1FD1131FE}" type="pres">
      <dgm:prSet presAssocID="{21E22F20-EAF7-420D-BA66-E4BA4C2B7B35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5FE9E8-B4FC-4117-8A92-D8D4DC7B6978}" type="presOf" srcId="{4CC9948B-7C94-4B76-91BE-F4A2F3D9DB82}" destId="{AF9D65FB-89FD-4B0E-A014-2F345FEAFD57}" srcOrd="0" destOrd="0" presId="urn:microsoft.com/office/officeart/2005/8/layout/venn1"/>
    <dgm:cxn modelId="{D933FF6B-25AB-4FC3-BD26-2CC022704D97}" srcId="{A4781529-7EAA-43E6-9935-D534C4C5DAE1}" destId="{73910118-9ADA-4682-AB9A-DA22DAE69BAF}" srcOrd="7" destOrd="0" parTransId="{700778D8-24C0-4E2A-996A-13BF4F775C94}" sibTransId="{AD01C16C-DAC1-490E-BCE8-84366A820000}"/>
    <dgm:cxn modelId="{7846A9A2-F8D1-432F-A44E-3A87F29E7469}" srcId="{A4781529-7EAA-43E6-9935-D534C4C5DAE1}" destId="{3610FE73-6318-4820-88E2-7FF066B89251}" srcOrd="5" destOrd="0" parTransId="{3F0003DE-4F76-405E-AFA0-5A577C02D1C7}" sibTransId="{5600FEE2-EC84-48E9-BB15-838E4F32807B}"/>
    <dgm:cxn modelId="{D193079D-54CA-48F3-B35E-E82482EC5A85}" srcId="{A4781529-7EAA-43E6-9935-D534C4C5DAE1}" destId="{506705B0-1A77-4B74-854A-D1D554A7EA41}" srcOrd="4" destOrd="0" parTransId="{A68B8A75-B629-4829-ADC5-0D3768C46033}" sibTransId="{7F359073-D1DB-4933-A0E7-61FA19004043}"/>
    <dgm:cxn modelId="{9AC31B7C-C6E6-4D04-9E5E-DDB1AC441A25}" type="presOf" srcId="{A4781529-7EAA-43E6-9935-D534C4C5DAE1}" destId="{AE397816-BB30-4BFE-9810-9B191AB52282}" srcOrd="0" destOrd="0" presId="urn:microsoft.com/office/officeart/2005/8/layout/venn1"/>
    <dgm:cxn modelId="{1DDA98E4-BC28-4A50-AADE-863FA295B241}" srcId="{A4781529-7EAA-43E6-9935-D534C4C5DAE1}" destId="{21E22F20-EAF7-420D-BA66-E4BA4C2B7B35}" srcOrd="6" destOrd="0" parTransId="{9439EE78-1912-4D76-B7B3-70E6C99B8F2F}" sibTransId="{29247635-203A-4EF9-A128-006833C199B7}"/>
    <dgm:cxn modelId="{7A3E1F6D-56CF-42BB-A2E7-310765C65ACD}" type="presOf" srcId="{EDA2882D-9A86-4DC9-BFBD-E41067998D69}" destId="{14B54044-1B60-48DD-A1E6-95A58149CBF0}" srcOrd="0" destOrd="0" presId="urn:microsoft.com/office/officeart/2005/8/layout/venn1"/>
    <dgm:cxn modelId="{39243B07-6AA6-42EE-B790-F7CF3CF00643}" srcId="{A4781529-7EAA-43E6-9935-D534C4C5DAE1}" destId="{EDA2882D-9A86-4DC9-BFBD-E41067998D69}" srcOrd="2" destOrd="0" parTransId="{C6457A5D-CF24-4D7B-9580-162F0BDC5B05}" sibTransId="{736C1E3E-70AE-4C9C-9F89-C26A6D46782A}"/>
    <dgm:cxn modelId="{85272D69-2455-44C4-8D67-0F4EA7606142}" type="presOf" srcId="{506705B0-1A77-4B74-854A-D1D554A7EA41}" destId="{B045D91D-7C7A-47DD-8E43-8A185E05415D}" srcOrd="0" destOrd="0" presId="urn:microsoft.com/office/officeart/2005/8/layout/venn1"/>
    <dgm:cxn modelId="{79CC8500-C688-4657-B380-4B349F7E1630}" type="presOf" srcId="{BBBA4E38-CA3A-4CFD-9F94-827CCE4D1000}" destId="{C7584747-7E44-443E-AEAF-6726B5357E6C}" srcOrd="0" destOrd="0" presId="urn:microsoft.com/office/officeart/2005/8/layout/venn1"/>
    <dgm:cxn modelId="{98874B40-A8DF-4E47-A03C-70610460232D}" srcId="{A4781529-7EAA-43E6-9935-D534C4C5DAE1}" destId="{F4656D2E-FEE5-494C-8943-A60EEA363243}" srcOrd="0" destOrd="0" parTransId="{94889B1E-9334-4371-9B2F-C5002A1BF1A0}" sibTransId="{8A1C8DBE-39C8-4FDB-AA65-8477F49E49E0}"/>
    <dgm:cxn modelId="{CACCE546-74D6-4DBB-858D-9D61C74F1AB5}" srcId="{A4781529-7EAA-43E6-9935-D534C4C5DAE1}" destId="{4CC9948B-7C94-4B76-91BE-F4A2F3D9DB82}" srcOrd="1" destOrd="0" parTransId="{01DD2A30-B582-4694-B8A2-7FDD1799A6E6}" sibTransId="{9516B5E6-2C16-44E6-8EF0-D07815103448}"/>
    <dgm:cxn modelId="{B20100C1-D66A-4A8C-A917-DF4BC30CE2A7}" type="presOf" srcId="{3610FE73-6318-4820-88E2-7FF066B89251}" destId="{FE1759C0-651C-4FBB-93A1-08F18ACCACCF}" srcOrd="0" destOrd="0" presId="urn:microsoft.com/office/officeart/2005/8/layout/venn1"/>
    <dgm:cxn modelId="{D0BF2D6D-158C-492A-AFA2-E32FCCEFF905}" type="presOf" srcId="{F4656D2E-FEE5-494C-8943-A60EEA363243}" destId="{93885137-ED23-4787-88F6-2A60F3CC0E5B}" srcOrd="0" destOrd="0" presId="urn:microsoft.com/office/officeart/2005/8/layout/venn1"/>
    <dgm:cxn modelId="{6C462B31-EB6C-4529-A4AF-534945987A85}" srcId="{A4781529-7EAA-43E6-9935-D534C4C5DAE1}" destId="{BBBA4E38-CA3A-4CFD-9F94-827CCE4D1000}" srcOrd="3" destOrd="0" parTransId="{5D7ABEB7-9D47-42F2-9DDB-27C192A7EE16}" sibTransId="{A258440B-B17A-460D-AC5B-C93A233390C7}"/>
    <dgm:cxn modelId="{0D3A172E-05BA-4228-A50B-D9B35F64B0D8}" type="presOf" srcId="{21E22F20-EAF7-420D-BA66-E4BA4C2B7B35}" destId="{CC53CB79-EEFF-4EA4-878B-F2E1FD1131FE}" srcOrd="0" destOrd="0" presId="urn:microsoft.com/office/officeart/2005/8/layout/venn1"/>
    <dgm:cxn modelId="{05A7A2E8-35E8-4AE8-964E-AEF2948BFE07}" type="presParOf" srcId="{AE397816-BB30-4BFE-9810-9B191AB52282}" destId="{66D84F23-8EE8-4E9C-B00B-DB4E635EF6FE}" srcOrd="0" destOrd="0" presId="urn:microsoft.com/office/officeart/2005/8/layout/venn1"/>
    <dgm:cxn modelId="{3FDA4782-2059-44D1-9F3B-DC984B06DBE7}" type="presParOf" srcId="{AE397816-BB30-4BFE-9810-9B191AB52282}" destId="{93885137-ED23-4787-88F6-2A60F3CC0E5B}" srcOrd="1" destOrd="0" presId="urn:microsoft.com/office/officeart/2005/8/layout/venn1"/>
    <dgm:cxn modelId="{A311E24E-07FF-4DC8-AF47-0533FD24A8B3}" type="presParOf" srcId="{AE397816-BB30-4BFE-9810-9B191AB52282}" destId="{1A6C06C8-1BD2-4E0E-A3AB-337742EA7DF3}" srcOrd="2" destOrd="0" presId="urn:microsoft.com/office/officeart/2005/8/layout/venn1"/>
    <dgm:cxn modelId="{CAF940AC-B620-499B-A673-FB5E2951CF86}" type="presParOf" srcId="{AE397816-BB30-4BFE-9810-9B191AB52282}" destId="{AF9D65FB-89FD-4B0E-A014-2F345FEAFD57}" srcOrd="3" destOrd="0" presId="urn:microsoft.com/office/officeart/2005/8/layout/venn1"/>
    <dgm:cxn modelId="{79753290-E850-4A9F-A451-20B7486D05B2}" type="presParOf" srcId="{AE397816-BB30-4BFE-9810-9B191AB52282}" destId="{031F8BE6-54FA-4E1E-9B27-E9FC63B512A1}" srcOrd="4" destOrd="0" presId="urn:microsoft.com/office/officeart/2005/8/layout/venn1"/>
    <dgm:cxn modelId="{D980D801-AEF0-473A-B874-55A89C0123E7}" type="presParOf" srcId="{AE397816-BB30-4BFE-9810-9B191AB52282}" destId="{14B54044-1B60-48DD-A1E6-95A58149CBF0}" srcOrd="5" destOrd="0" presId="urn:microsoft.com/office/officeart/2005/8/layout/venn1"/>
    <dgm:cxn modelId="{699C55E3-3D23-4697-9D87-08074B6F9ECE}" type="presParOf" srcId="{AE397816-BB30-4BFE-9810-9B191AB52282}" destId="{2972CAD0-6EA7-42BF-AC96-F6D60FDDC052}" srcOrd="6" destOrd="0" presId="urn:microsoft.com/office/officeart/2005/8/layout/venn1"/>
    <dgm:cxn modelId="{F59E1DBA-6A89-4FC1-995E-230845FC8E16}" type="presParOf" srcId="{AE397816-BB30-4BFE-9810-9B191AB52282}" destId="{C7584747-7E44-443E-AEAF-6726B5357E6C}" srcOrd="7" destOrd="0" presId="urn:microsoft.com/office/officeart/2005/8/layout/venn1"/>
    <dgm:cxn modelId="{BF8D1CDE-F1B1-47FD-824B-DB92B7C7C544}" type="presParOf" srcId="{AE397816-BB30-4BFE-9810-9B191AB52282}" destId="{DB238B19-1D30-47E2-A81A-A9584165D61D}" srcOrd="8" destOrd="0" presId="urn:microsoft.com/office/officeart/2005/8/layout/venn1"/>
    <dgm:cxn modelId="{5F921C04-96DA-449E-85AD-343F6FBB8F82}" type="presParOf" srcId="{AE397816-BB30-4BFE-9810-9B191AB52282}" destId="{B045D91D-7C7A-47DD-8E43-8A185E05415D}" srcOrd="9" destOrd="0" presId="urn:microsoft.com/office/officeart/2005/8/layout/venn1"/>
    <dgm:cxn modelId="{AEB1F53B-6EA0-4A43-A1C0-24FE251F34F8}" type="presParOf" srcId="{AE397816-BB30-4BFE-9810-9B191AB52282}" destId="{B3F00C89-44D1-4819-B598-908654A330BC}" srcOrd="10" destOrd="0" presId="urn:microsoft.com/office/officeart/2005/8/layout/venn1"/>
    <dgm:cxn modelId="{388EFCA8-EFD9-4444-8C0A-6C3F03A5DBD1}" type="presParOf" srcId="{AE397816-BB30-4BFE-9810-9B191AB52282}" destId="{FE1759C0-651C-4FBB-93A1-08F18ACCACCF}" srcOrd="11" destOrd="0" presId="urn:microsoft.com/office/officeart/2005/8/layout/venn1"/>
    <dgm:cxn modelId="{EEE75C4B-4DD7-4553-AC29-3318269C7961}" type="presParOf" srcId="{AE397816-BB30-4BFE-9810-9B191AB52282}" destId="{41EC7102-7FBE-4CAA-8CA0-B7A8EEC5146A}" srcOrd="12" destOrd="0" presId="urn:microsoft.com/office/officeart/2005/8/layout/venn1"/>
    <dgm:cxn modelId="{818F85AB-F0C5-4F8F-BCC0-686EDC41E033}" type="presParOf" srcId="{AE397816-BB30-4BFE-9810-9B191AB52282}" destId="{CC53CB79-EEFF-4EA4-878B-F2E1FD1131FE}" srcOrd="13" destOrd="0" presId="urn:microsoft.com/office/officeart/2005/8/layout/venn1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C34EB5-C1BF-47FA-B7F7-9D742DB101DE}" type="doc">
      <dgm:prSet loTypeId="urn:microsoft.com/office/officeart/2005/8/layout/chevron2" loCatId="list" qsTypeId="urn:microsoft.com/office/officeart/2005/8/quickstyle/3d3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FBAB082C-8D63-4C15-B261-C75A06D022C8}">
      <dgm:prSet phldrT="[Текст]"/>
      <dgm:spPr/>
      <dgm:t>
        <a:bodyPr/>
        <a:lstStyle/>
        <a:p>
          <a:endParaRPr lang="ru-RU" dirty="0"/>
        </a:p>
      </dgm:t>
    </dgm:pt>
    <dgm:pt modelId="{D84F0618-1F60-4BE5-9893-2EBE575BEE7B}" type="parTrans" cxnId="{AD0C21AB-8A69-46CB-B26F-E1D498E4555E}">
      <dgm:prSet/>
      <dgm:spPr/>
      <dgm:t>
        <a:bodyPr/>
        <a:lstStyle/>
        <a:p>
          <a:endParaRPr lang="ru-RU"/>
        </a:p>
      </dgm:t>
    </dgm:pt>
    <dgm:pt modelId="{1031C35C-A0EF-4573-B671-1F605D44FEE2}" type="sibTrans" cxnId="{AD0C21AB-8A69-46CB-B26F-E1D498E4555E}">
      <dgm:prSet/>
      <dgm:spPr/>
      <dgm:t>
        <a:bodyPr/>
        <a:lstStyle/>
        <a:p>
          <a:endParaRPr lang="ru-RU"/>
        </a:p>
      </dgm:t>
    </dgm:pt>
    <dgm:pt modelId="{50C5E3CD-8447-4950-80C1-CAB6416DAB36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aseline="0" dirty="0" smtClean="0"/>
            <a:t>Социальная напряженность – высокий уровень недовольства населения существующим положением дел, выражающегося в скрытой агрессивности и готовности выразить свое настроение в открытой форме</a:t>
          </a:r>
          <a:endParaRPr lang="ru-RU" dirty="0" smtClean="0"/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6EF19F8E-C40F-4B32-9BE3-6228BA1109D1}" type="parTrans" cxnId="{82C8776E-6A1B-4483-BBA2-71A2BF9A82FF}">
      <dgm:prSet/>
      <dgm:spPr/>
      <dgm:t>
        <a:bodyPr/>
        <a:lstStyle/>
        <a:p>
          <a:endParaRPr lang="ru-RU"/>
        </a:p>
      </dgm:t>
    </dgm:pt>
    <dgm:pt modelId="{DC30E8D4-92BB-4CB1-8B68-0AB030B42C9A}" type="sibTrans" cxnId="{82C8776E-6A1B-4483-BBA2-71A2BF9A82FF}">
      <dgm:prSet/>
      <dgm:spPr/>
      <dgm:t>
        <a:bodyPr/>
        <a:lstStyle/>
        <a:p>
          <a:endParaRPr lang="ru-RU"/>
        </a:p>
      </dgm:t>
    </dgm:pt>
    <dgm:pt modelId="{C12E9EBC-CED4-4FFA-87C9-FAFBC6EAD79A}" type="pres">
      <dgm:prSet presAssocID="{74C34EB5-C1BF-47FA-B7F7-9D742DB101D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654346-FD00-4E5F-A0D3-B17E3E4C72C1}" type="pres">
      <dgm:prSet presAssocID="{FBAB082C-8D63-4C15-B261-C75A06D022C8}" presName="composite" presStyleCnt="0"/>
      <dgm:spPr/>
    </dgm:pt>
    <dgm:pt modelId="{0D579A7A-1220-4261-86DD-B2AFA6B21528}" type="pres">
      <dgm:prSet presAssocID="{FBAB082C-8D63-4C15-B261-C75A06D022C8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94573-6944-4F5F-B09C-C69C45149A63}" type="pres">
      <dgm:prSet presAssocID="{FBAB082C-8D63-4C15-B261-C75A06D022C8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C8776E-6A1B-4483-BBA2-71A2BF9A82FF}" srcId="{FBAB082C-8D63-4C15-B261-C75A06D022C8}" destId="{50C5E3CD-8447-4950-80C1-CAB6416DAB36}" srcOrd="0" destOrd="0" parTransId="{6EF19F8E-C40F-4B32-9BE3-6228BA1109D1}" sibTransId="{DC30E8D4-92BB-4CB1-8B68-0AB030B42C9A}"/>
    <dgm:cxn modelId="{AD0C21AB-8A69-46CB-B26F-E1D498E4555E}" srcId="{74C34EB5-C1BF-47FA-B7F7-9D742DB101DE}" destId="{FBAB082C-8D63-4C15-B261-C75A06D022C8}" srcOrd="0" destOrd="0" parTransId="{D84F0618-1F60-4BE5-9893-2EBE575BEE7B}" sibTransId="{1031C35C-A0EF-4573-B671-1F605D44FEE2}"/>
    <dgm:cxn modelId="{EC810126-A25E-44D8-9BFC-9A5CA1DD5432}" type="presOf" srcId="{50C5E3CD-8447-4950-80C1-CAB6416DAB36}" destId="{75494573-6944-4F5F-B09C-C69C45149A63}" srcOrd="0" destOrd="0" presId="urn:microsoft.com/office/officeart/2005/8/layout/chevron2"/>
    <dgm:cxn modelId="{321C2CC1-24B4-4AAF-BCEB-72B369C7399B}" type="presOf" srcId="{74C34EB5-C1BF-47FA-B7F7-9D742DB101DE}" destId="{C12E9EBC-CED4-4FFA-87C9-FAFBC6EAD79A}" srcOrd="0" destOrd="0" presId="urn:microsoft.com/office/officeart/2005/8/layout/chevron2"/>
    <dgm:cxn modelId="{30BAE15D-DD8B-4ECB-8327-687CFE102DE1}" type="presOf" srcId="{FBAB082C-8D63-4C15-B261-C75A06D022C8}" destId="{0D579A7A-1220-4261-86DD-B2AFA6B21528}" srcOrd="0" destOrd="0" presId="urn:microsoft.com/office/officeart/2005/8/layout/chevron2"/>
    <dgm:cxn modelId="{FE30B273-EB73-4CF6-BE18-8F32E4A53DE4}" type="presParOf" srcId="{C12E9EBC-CED4-4FFA-87C9-FAFBC6EAD79A}" destId="{75654346-FD00-4E5F-A0D3-B17E3E4C72C1}" srcOrd="0" destOrd="0" presId="urn:microsoft.com/office/officeart/2005/8/layout/chevron2"/>
    <dgm:cxn modelId="{5624A8C7-633F-4621-BF3B-17DE7E2FB014}" type="presParOf" srcId="{75654346-FD00-4E5F-A0D3-B17E3E4C72C1}" destId="{0D579A7A-1220-4261-86DD-B2AFA6B21528}" srcOrd="0" destOrd="0" presId="urn:microsoft.com/office/officeart/2005/8/layout/chevron2"/>
    <dgm:cxn modelId="{C69388BC-4E2E-454A-A57E-7CA9394DF30F}" type="presParOf" srcId="{75654346-FD00-4E5F-A0D3-B17E3E4C72C1}" destId="{75494573-6944-4F5F-B09C-C69C45149A6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8A2DCE-0C90-4AEC-81B0-47A83A26213F}" type="doc">
      <dgm:prSet loTypeId="urn:microsoft.com/office/officeart/2005/8/layout/chevron2" loCatId="list" qsTypeId="urn:microsoft.com/office/officeart/2005/8/quickstyle/3d3" qsCatId="3D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DE7DB9AD-B941-45B9-883A-2ED9074E39C8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2736AC02-52B2-4713-9CFE-18A8E3B29BF5}" type="parTrans" cxnId="{88FB73B1-1F5A-4B96-850D-904270E68183}">
      <dgm:prSet/>
      <dgm:spPr/>
      <dgm:t>
        <a:bodyPr/>
        <a:lstStyle/>
        <a:p>
          <a:endParaRPr lang="ru-RU"/>
        </a:p>
      </dgm:t>
    </dgm:pt>
    <dgm:pt modelId="{53829B11-D16C-4759-ADD4-6B16F821F758}" type="sibTrans" cxnId="{88FB73B1-1F5A-4B96-850D-904270E68183}">
      <dgm:prSet/>
      <dgm:spPr/>
      <dgm:t>
        <a:bodyPr/>
        <a:lstStyle/>
        <a:p>
          <a:endParaRPr lang="ru-RU"/>
        </a:p>
      </dgm:t>
    </dgm:pt>
    <dgm:pt modelId="{A2C17327-4100-4A43-A636-7016BFF50CE1}">
      <dgm:prSet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Социальные конфликт – столкновение противоположных общественных интересов, взглядов, стремлений, направлений общественного развития.</a:t>
          </a:r>
          <a:endParaRPr lang="ru-RU" sz="1800" dirty="0"/>
        </a:p>
      </dgm:t>
    </dgm:pt>
    <dgm:pt modelId="{8B35F2AC-DF77-454E-A7C3-5A288D1AC40D}" type="parTrans" cxnId="{B5E9C223-0B91-485F-9297-7270F640792F}">
      <dgm:prSet/>
      <dgm:spPr/>
      <dgm:t>
        <a:bodyPr/>
        <a:lstStyle/>
        <a:p>
          <a:endParaRPr lang="ru-RU"/>
        </a:p>
      </dgm:t>
    </dgm:pt>
    <dgm:pt modelId="{178B8488-0E64-4F67-9A44-AD0C7CFCEC0C}" type="sibTrans" cxnId="{B5E9C223-0B91-485F-9297-7270F640792F}">
      <dgm:prSet/>
      <dgm:spPr/>
      <dgm:t>
        <a:bodyPr/>
        <a:lstStyle/>
        <a:p>
          <a:endParaRPr lang="ru-RU"/>
        </a:p>
      </dgm:t>
    </dgm:pt>
    <dgm:pt modelId="{AB097603-C2ED-4253-8A7F-BEF0735EF30F}" type="pres">
      <dgm:prSet presAssocID="{2F8A2DCE-0C90-4AEC-81B0-47A83A26213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72DD7A-879E-4B8F-8CBB-16E865547E49}" type="pres">
      <dgm:prSet presAssocID="{DE7DB9AD-B941-45B9-883A-2ED9074E39C8}" presName="composite" presStyleCnt="0"/>
      <dgm:spPr/>
    </dgm:pt>
    <dgm:pt modelId="{1E6CD39E-D999-4B92-801C-5030262DB85E}" type="pres">
      <dgm:prSet presAssocID="{DE7DB9AD-B941-45B9-883A-2ED9074E39C8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6C9461-0745-44AC-8316-FAC0454E0B3E}" type="pres">
      <dgm:prSet presAssocID="{DE7DB9AD-B941-45B9-883A-2ED9074E39C8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BAD627-9F82-44CF-B931-A569EE0B7357}" type="presOf" srcId="{DE7DB9AD-B941-45B9-883A-2ED9074E39C8}" destId="{1E6CD39E-D999-4B92-801C-5030262DB85E}" srcOrd="0" destOrd="0" presId="urn:microsoft.com/office/officeart/2005/8/layout/chevron2"/>
    <dgm:cxn modelId="{88FB73B1-1F5A-4B96-850D-904270E68183}" srcId="{2F8A2DCE-0C90-4AEC-81B0-47A83A26213F}" destId="{DE7DB9AD-B941-45B9-883A-2ED9074E39C8}" srcOrd="0" destOrd="0" parTransId="{2736AC02-52B2-4713-9CFE-18A8E3B29BF5}" sibTransId="{53829B11-D16C-4759-ADD4-6B16F821F758}"/>
    <dgm:cxn modelId="{B5E9C223-0B91-485F-9297-7270F640792F}" srcId="{DE7DB9AD-B941-45B9-883A-2ED9074E39C8}" destId="{A2C17327-4100-4A43-A636-7016BFF50CE1}" srcOrd="0" destOrd="0" parTransId="{8B35F2AC-DF77-454E-A7C3-5A288D1AC40D}" sibTransId="{178B8488-0E64-4F67-9A44-AD0C7CFCEC0C}"/>
    <dgm:cxn modelId="{677230A5-9259-4328-AE1F-8CACFCF39E08}" type="presOf" srcId="{A2C17327-4100-4A43-A636-7016BFF50CE1}" destId="{AC6C9461-0745-44AC-8316-FAC0454E0B3E}" srcOrd="0" destOrd="0" presId="urn:microsoft.com/office/officeart/2005/8/layout/chevron2"/>
    <dgm:cxn modelId="{C1D1743F-BB1C-4CB0-91F9-60C80427A9BE}" type="presOf" srcId="{2F8A2DCE-0C90-4AEC-81B0-47A83A26213F}" destId="{AB097603-C2ED-4253-8A7F-BEF0735EF30F}" srcOrd="0" destOrd="0" presId="urn:microsoft.com/office/officeart/2005/8/layout/chevron2"/>
    <dgm:cxn modelId="{CEEDE42C-595C-45CB-BBEC-98474F568567}" type="presParOf" srcId="{AB097603-C2ED-4253-8A7F-BEF0735EF30F}" destId="{E672DD7A-879E-4B8F-8CBB-16E865547E49}" srcOrd="0" destOrd="0" presId="urn:microsoft.com/office/officeart/2005/8/layout/chevron2"/>
    <dgm:cxn modelId="{7DD56E46-E43F-47B0-9174-2B2DF476E50F}" type="presParOf" srcId="{E672DD7A-879E-4B8F-8CBB-16E865547E49}" destId="{1E6CD39E-D999-4B92-801C-5030262DB85E}" srcOrd="0" destOrd="0" presId="urn:microsoft.com/office/officeart/2005/8/layout/chevron2"/>
    <dgm:cxn modelId="{3912A2D1-50B5-442F-9008-E3848E661902}" type="presParOf" srcId="{E672DD7A-879E-4B8F-8CBB-16E865547E49}" destId="{AC6C9461-0745-44AC-8316-FAC0454E0B3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A949E6-6EC7-478C-B521-8BFEE4B39ECB}" type="doc">
      <dgm:prSet loTypeId="urn:microsoft.com/office/officeart/2005/8/layout/cycle6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953675F-253B-4AB3-8A84-B2875094E824}">
      <dgm:prSet phldrT="[Текст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Конкуренция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(борьба)</a:t>
          </a:r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/>
        </a:p>
      </dgm:t>
    </dgm:pt>
    <dgm:pt modelId="{2602B9E2-3165-4FB0-8B7F-DC54DAC6A540}" type="sibTrans" cxnId="{554E9E6A-C629-4454-8FF2-B89DD2F34CFA}">
      <dgm:prSet/>
      <dgm:spPr>
        <a:scene3d>
          <a:camera prst="orthographicFront"/>
          <a:lightRig rig="flat" dir="t"/>
        </a:scene3d>
        <a:sp3d z="-40000" prstMaterial="matte">
          <a:bevelT prst="slope"/>
        </a:sp3d>
      </dgm:spPr>
      <dgm:t>
        <a:bodyPr/>
        <a:lstStyle/>
        <a:p>
          <a:endParaRPr lang="ru-RU"/>
        </a:p>
      </dgm:t>
    </dgm:pt>
    <dgm:pt modelId="{5A874588-67F2-4385-93BB-F61F5A50E45D}" type="parTrans" cxnId="{554E9E6A-C629-4454-8FF2-B89DD2F34CFA}">
      <dgm:prSet/>
      <dgm:spPr/>
      <dgm:t>
        <a:bodyPr/>
        <a:lstStyle/>
        <a:p>
          <a:endParaRPr lang="ru-RU"/>
        </a:p>
      </dgm:t>
    </dgm:pt>
    <dgm:pt modelId="{099794CC-5654-4BCE-935F-044D84EA5D7D}">
      <dgm:prSet phldrT="[Текст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gm:spPr>
      <dgm:t>
        <a:bodyPr/>
        <a:lstStyle/>
        <a:p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Сотрудничество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F2046B-2C5E-4ECF-8F20-746BEF99323A}" type="sibTrans" cxnId="{A57F60FC-72A7-4103-A84C-F70093307C61}">
      <dgm:prSet/>
      <dgm:spPr>
        <a:scene3d>
          <a:camera prst="orthographicFront"/>
          <a:lightRig rig="flat" dir="t"/>
        </a:scene3d>
        <a:sp3d z="-40000" prstMaterial="matte">
          <a:bevelT prst="slope"/>
        </a:sp3d>
      </dgm:spPr>
      <dgm:t>
        <a:bodyPr/>
        <a:lstStyle/>
        <a:p>
          <a:endParaRPr lang="ru-RU"/>
        </a:p>
      </dgm:t>
    </dgm:pt>
    <dgm:pt modelId="{A4AA9022-047C-49F9-BD37-D43AB7E8D95B}" type="parTrans" cxnId="{A57F60FC-72A7-4103-A84C-F70093307C61}">
      <dgm:prSet/>
      <dgm:spPr/>
      <dgm:t>
        <a:bodyPr/>
        <a:lstStyle/>
        <a:p>
          <a:endParaRPr lang="ru-RU"/>
        </a:p>
      </dgm:t>
    </dgm:pt>
    <dgm:pt modelId="{E177AA06-7BED-4372-986C-1E1A004B57BA}">
      <dgm:prSet phldrT="[Текст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  <a:softEdge rad="63500"/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gm:spPr>
      <dgm:t>
        <a:bodyPr/>
        <a:lstStyle/>
        <a:p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Компромисс -</a:t>
          </a:r>
        </a:p>
        <a:p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(лат. </a:t>
          </a:r>
          <a:r>
            <a:rPr lang="en-US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Compromissum</a:t>
          </a:r>
          <a:r>
            <a: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соглашение путем взаимных уступок без ущемления коренных интересов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DA64E4-2B04-401A-A439-BA76FDC4A8EE}" type="sibTrans" cxnId="{46373133-076D-4D22-892C-D344A13E1D3B}">
      <dgm:prSet/>
      <dgm:spPr>
        <a:scene3d>
          <a:camera prst="orthographicFront"/>
          <a:lightRig rig="flat" dir="t"/>
        </a:scene3d>
        <a:sp3d z="-40000" prstMaterial="matte">
          <a:bevelT prst="slope"/>
        </a:sp3d>
      </dgm:spPr>
      <dgm:t>
        <a:bodyPr/>
        <a:lstStyle/>
        <a:p>
          <a:endParaRPr lang="ru-RU"/>
        </a:p>
      </dgm:t>
    </dgm:pt>
    <dgm:pt modelId="{6D8C678E-2A70-4884-8FEF-C8DD1C42A047}" type="parTrans" cxnId="{46373133-076D-4D22-892C-D344A13E1D3B}">
      <dgm:prSet/>
      <dgm:spPr/>
      <dgm:t>
        <a:bodyPr/>
        <a:lstStyle/>
        <a:p>
          <a:endParaRPr lang="ru-RU"/>
        </a:p>
      </dgm:t>
    </dgm:pt>
    <dgm:pt modelId="{5D4572E1-4012-4216-A896-45F30D552CDB}">
      <dgm:prSet phldrT="[Текст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Избегание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(уход)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chemeClr val="bg1"/>
            </a:solidFill>
          </a:endParaRPr>
        </a:p>
      </dgm:t>
    </dgm:pt>
    <dgm:pt modelId="{AFD03E47-8F12-483F-A162-CA1023F58DA8}" type="sibTrans" cxnId="{B1B8D58E-D048-44A8-8E96-31C5E5437FCB}">
      <dgm:prSet/>
      <dgm:spPr>
        <a:scene3d>
          <a:camera prst="orthographicFront"/>
          <a:lightRig rig="flat" dir="t"/>
        </a:scene3d>
        <a:sp3d z="-40000" prstMaterial="matte">
          <a:bevelT prst="slope"/>
        </a:sp3d>
      </dgm:spPr>
      <dgm:t>
        <a:bodyPr/>
        <a:lstStyle/>
        <a:p>
          <a:endParaRPr lang="ru-RU"/>
        </a:p>
      </dgm:t>
    </dgm:pt>
    <dgm:pt modelId="{436085BE-AA1E-4E2C-B94E-17E108125EAC}" type="parTrans" cxnId="{B1B8D58E-D048-44A8-8E96-31C5E5437FCB}">
      <dgm:prSet/>
      <dgm:spPr/>
      <dgm:t>
        <a:bodyPr/>
        <a:lstStyle/>
        <a:p>
          <a:endParaRPr lang="ru-RU"/>
        </a:p>
      </dgm:t>
    </dgm:pt>
    <dgm:pt modelId="{8EAB8BC9-3585-46CC-ACFD-C6EE324F291A}">
      <dgm:prSet custT="1"/>
      <dgm:spPr/>
      <dgm:t>
        <a:bodyPr/>
        <a:lstStyle/>
        <a:p>
          <a:r>
            <a:rPr lang="ru-RU" sz="1800" dirty="0" smtClean="0"/>
            <a:t>Приспособление</a:t>
          </a:r>
          <a:endParaRPr lang="ru-RU" sz="1800" dirty="0"/>
        </a:p>
      </dgm:t>
    </dgm:pt>
    <dgm:pt modelId="{717AE602-04A9-483F-B715-926D7B807FDB}" type="parTrans" cxnId="{CCCD9828-4F8C-4422-9A32-07FB38188E6E}">
      <dgm:prSet/>
      <dgm:spPr/>
      <dgm:t>
        <a:bodyPr/>
        <a:lstStyle/>
        <a:p>
          <a:endParaRPr lang="ru-RU"/>
        </a:p>
      </dgm:t>
    </dgm:pt>
    <dgm:pt modelId="{20279E71-3517-438B-AB63-25841E76C5E0}" type="sibTrans" cxnId="{CCCD9828-4F8C-4422-9A32-07FB38188E6E}">
      <dgm:prSet/>
      <dgm:spPr/>
      <dgm:t>
        <a:bodyPr/>
        <a:lstStyle/>
        <a:p>
          <a:endParaRPr lang="ru-RU"/>
        </a:p>
      </dgm:t>
    </dgm:pt>
    <dgm:pt modelId="{DF21FA8A-BBC6-40A5-98CE-D07EBCF8F0E5}" type="pres">
      <dgm:prSet presAssocID="{F5A949E6-6EC7-478C-B521-8BFEE4B39EC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5A89F1-3376-4FCE-ACDE-3F7A5A05A68E}" type="pres">
      <dgm:prSet presAssocID="{5D4572E1-4012-4216-A896-45F30D552CDB}" presName="node" presStyleLbl="node1" presStyleIdx="0" presStyleCnt="5" custScaleX="162687" custRadScaleRad="88427" custRadScaleInc="-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FE29F-FA14-4E5D-8D2B-E24B5F8575E4}" type="pres">
      <dgm:prSet presAssocID="{5D4572E1-4012-4216-A896-45F30D552CDB}" presName="spNode" presStyleCnt="0"/>
      <dgm:spPr>
        <a:scene3d>
          <a:camera prst="orthographicFront"/>
          <a:lightRig rig="threePt" dir="t"/>
        </a:scene3d>
        <a:sp3d>
          <a:bevelT prst="slope"/>
        </a:sp3d>
      </dgm:spPr>
    </dgm:pt>
    <dgm:pt modelId="{0A24B21C-83D7-4735-B617-67CD04986544}" type="pres">
      <dgm:prSet presAssocID="{AFD03E47-8F12-483F-A162-CA1023F58DA8}" presName="sibTrans" presStyleLbl="sibTrans1D1" presStyleIdx="0" presStyleCnt="5"/>
      <dgm:spPr/>
      <dgm:t>
        <a:bodyPr/>
        <a:lstStyle/>
        <a:p>
          <a:endParaRPr lang="ru-RU"/>
        </a:p>
      </dgm:t>
    </dgm:pt>
    <dgm:pt modelId="{0D057FBC-1499-4E64-8EFE-DE41EB4FE25C}" type="pres">
      <dgm:prSet presAssocID="{E177AA06-7BED-4372-986C-1E1A004B57BA}" presName="node" presStyleLbl="node1" presStyleIdx="1" presStyleCnt="5" custScaleX="175637" custScaleY="151783" custRadScaleRad="121150" custRadScaleInc="30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16A8E2-85EE-4986-8308-3770AE55BEEA}" type="pres">
      <dgm:prSet presAssocID="{E177AA06-7BED-4372-986C-1E1A004B57BA}" presName="spNode" presStyleCnt="0"/>
      <dgm:spPr>
        <a:scene3d>
          <a:camera prst="orthographicFront"/>
          <a:lightRig rig="threePt" dir="t"/>
        </a:scene3d>
        <a:sp3d>
          <a:bevelT prst="slope"/>
        </a:sp3d>
      </dgm:spPr>
    </dgm:pt>
    <dgm:pt modelId="{CCCB3284-D022-4717-B482-190F4A9CA672}" type="pres">
      <dgm:prSet presAssocID="{52DA64E4-2B04-401A-A439-BA76FDC4A8EE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0E44450-154E-4465-82CF-19553142236E}" type="pres">
      <dgm:prSet presAssocID="{099794CC-5654-4BCE-935F-044D84EA5D7D}" presName="node" presStyleLbl="node1" presStyleIdx="2" presStyleCnt="5" custScaleX="162687" custRadScaleRad="127181" custRadScaleInc="-113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4C13D-7F4D-464C-BB26-B46425A695F3}" type="pres">
      <dgm:prSet presAssocID="{099794CC-5654-4BCE-935F-044D84EA5D7D}" presName="spNode" presStyleCnt="0"/>
      <dgm:spPr>
        <a:scene3d>
          <a:camera prst="orthographicFront"/>
          <a:lightRig rig="threePt" dir="t"/>
        </a:scene3d>
        <a:sp3d>
          <a:bevelT prst="slope"/>
        </a:sp3d>
      </dgm:spPr>
    </dgm:pt>
    <dgm:pt modelId="{2A434834-B6E7-4CF6-8214-692801C095C6}" type="pres">
      <dgm:prSet presAssocID="{B4F2046B-2C5E-4ECF-8F20-746BEF99323A}" presName="sibTrans" presStyleLbl="sibTrans1D1" presStyleIdx="2" presStyleCnt="5"/>
      <dgm:spPr/>
      <dgm:t>
        <a:bodyPr/>
        <a:lstStyle/>
        <a:p>
          <a:endParaRPr lang="ru-RU"/>
        </a:p>
      </dgm:t>
    </dgm:pt>
    <dgm:pt modelId="{D310399A-EDAD-4D76-8BA8-32FA1B727BA5}" type="pres">
      <dgm:prSet presAssocID="{D953675F-253B-4AB3-8A84-B2875094E824}" presName="node" presStyleLbl="node1" presStyleIdx="3" presStyleCnt="5" custScaleX="165971" custScaleY="151783" custRadScaleRad="90080" custRadScaleInc="273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B3AE6-E198-49FA-B2A5-25F83861F828}" type="pres">
      <dgm:prSet presAssocID="{D953675F-253B-4AB3-8A84-B2875094E824}" presName="spNode" presStyleCnt="0"/>
      <dgm:spPr>
        <a:scene3d>
          <a:camera prst="orthographicFront"/>
          <a:lightRig rig="threePt" dir="t"/>
        </a:scene3d>
        <a:sp3d>
          <a:bevelT prst="slope"/>
        </a:sp3d>
      </dgm:spPr>
    </dgm:pt>
    <dgm:pt modelId="{54411E42-03C1-4CE3-963A-E3C7B5A19DB8}" type="pres">
      <dgm:prSet presAssocID="{2602B9E2-3165-4FB0-8B7F-DC54DAC6A54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8B4041D-C2ED-4139-A2CB-0AB870B72DAF}" type="pres">
      <dgm:prSet presAssocID="{8EAB8BC9-3585-46CC-ACFD-C6EE324F291A}" presName="node" presStyleLbl="node1" presStyleIdx="4" presStyleCnt="5" custRadScaleRad="112518" custRadScaleInc="-227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A0AEF-C6F0-4B3B-A195-D70F5428283A}" type="pres">
      <dgm:prSet presAssocID="{8EAB8BC9-3585-46CC-ACFD-C6EE324F291A}" presName="spNode" presStyleCnt="0"/>
      <dgm:spPr/>
    </dgm:pt>
    <dgm:pt modelId="{A6786E02-FB60-4C0A-BAD3-01F5E28C0F63}" type="pres">
      <dgm:prSet presAssocID="{20279E71-3517-438B-AB63-25841E76C5E0}" presName="sibTrans" presStyleLbl="sibTrans1D1" presStyleIdx="4" presStyleCnt="5"/>
      <dgm:spPr/>
    </dgm:pt>
  </dgm:ptLst>
  <dgm:cxnLst>
    <dgm:cxn modelId="{46373133-076D-4D22-892C-D344A13E1D3B}" srcId="{F5A949E6-6EC7-478C-B521-8BFEE4B39ECB}" destId="{E177AA06-7BED-4372-986C-1E1A004B57BA}" srcOrd="1" destOrd="0" parTransId="{6D8C678E-2A70-4884-8FEF-C8DD1C42A047}" sibTransId="{52DA64E4-2B04-401A-A439-BA76FDC4A8EE}"/>
    <dgm:cxn modelId="{B5F42E90-89A3-4F46-9025-78DCD464786B}" type="presOf" srcId="{AFD03E47-8F12-483F-A162-CA1023F58DA8}" destId="{0A24B21C-83D7-4735-B617-67CD04986544}" srcOrd="0" destOrd="0" presId="urn:microsoft.com/office/officeart/2005/8/layout/cycle6"/>
    <dgm:cxn modelId="{FE661886-6614-48BD-9488-03ED05DEB38D}" type="presOf" srcId="{D953675F-253B-4AB3-8A84-B2875094E824}" destId="{D310399A-EDAD-4D76-8BA8-32FA1B727BA5}" srcOrd="0" destOrd="0" presId="urn:microsoft.com/office/officeart/2005/8/layout/cycle6"/>
    <dgm:cxn modelId="{6EFBE709-4B43-4066-8001-63D1D779AEC5}" type="presOf" srcId="{5D4572E1-4012-4216-A896-45F30D552CDB}" destId="{835A89F1-3376-4FCE-ACDE-3F7A5A05A68E}" srcOrd="0" destOrd="0" presId="urn:microsoft.com/office/officeart/2005/8/layout/cycle6"/>
    <dgm:cxn modelId="{98BC2122-259A-4752-A550-B858FF92482D}" type="presOf" srcId="{B4F2046B-2C5E-4ECF-8F20-746BEF99323A}" destId="{2A434834-B6E7-4CF6-8214-692801C095C6}" srcOrd="0" destOrd="0" presId="urn:microsoft.com/office/officeart/2005/8/layout/cycle6"/>
    <dgm:cxn modelId="{A57F60FC-72A7-4103-A84C-F70093307C61}" srcId="{F5A949E6-6EC7-478C-B521-8BFEE4B39ECB}" destId="{099794CC-5654-4BCE-935F-044D84EA5D7D}" srcOrd="2" destOrd="0" parTransId="{A4AA9022-047C-49F9-BD37-D43AB7E8D95B}" sibTransId="{B4F2046B-2C5E-4ECF-8F20-746BEF99323A}"/>
    <dgm:cxn modelId="{554E9E6A-C629-4454-8FF2-B89DD2F34CFA}" srcId="{F5A949E6-6EC7-478C-B521-8BFEE4B39ECB}" destId="{D953675F-253B-4AB3-8A84-B2875094E824}" srcOrd="3" destOrd="0" parTransId="{5A874588-67F2-4385-93BB-F61F5A50E45D}" sibTransId="{2602B9E2-3165-4FB0-8B7F-DC54DAC6A540}"/>
    <dgm:cxn modelId="{B1B8D58E-D048-44A8-8E96-31C5E5437FCB}" srcId="{F5A949E6-6EC7-478C-B521-8BFEE4B39ECB}" destId="{5D4572E1-4012-4216-A896-45F30D552CDB}" srcOrd="0" destOrd="0" parTransId="{436085BE-AA1E-4E2C-B94E-17E108125EAC}" sibTransId="{AFD03E47-8F12-483F-A162-CA1023F58DA8}"/>
    <dgm:cxn modelId="{8498EDAD-687D-45EF-A2B1-DE1C34391969}" type="presOf" srcId="{20279E71-3517-438B-AB63-25841E76C5E0}" destId="{A6786E02-FB60-4C0A-BAD3-01F5E28C0F63}" srcOrd="0" destOrd="0" presId="urn:microsoft.com/office/officeart/2005/8/layout/cycle6"/>
    <dgm:cxn modelId="{2BDB00E1-CE63-4387-8353-7D309FCC4652}" type="presOf" srcId="{2602B9E2-3165-4FB0-8B7F-DC54DAC6A540}" destId="{54411E42-03C1-4CE3-963A-E3C7B5A19DB8}" srcOrd="0" destOrd="0" presId="urn:microsoft.com/office/officeart/2005/8/layout/cycle6"/>
    <dgm:cxn modelId="{1103B3AA-3E10-4A6F-94AA-EA8582B3631D}" type="presOf" srcId="{099794CC-5654-4BCE-935F-044D84EA5D7D}" destId="{E0E44450-154E-4465-82CF-19553142236E}" srcOrd="0" destOrd="0" presId="urn:microsoft.com/office/officeart/2005/8/layout/cycle6"/>
    <dgm:cxn modelId="{0C7F6FE7-0957-444C-BA6A-2813BC319C15}" type="presOf" srcId="{8EAB8BC9-3585-46CC-ACFD-C6EE324F291A}" destId="{A8B4041D-C2ED-4139-A2CB-0AB870B72DAF}" srcOrd="0" destOrd="0" presId="urn:microsoft.com/office/officeart/2005/8/layout/cycle6"/>
    <dgm:cxn modelId="{C7FCC8A3-0BE8-4437-9E0E-525FE3E5B086}" type="presOf" srcId="{E177AA06-7BED-4372-986C-1E1A004B57BA}" destId="{0D057FBC-1499-4E64-8EFE-DE41EB4FE25C}" srcOrd="0" destOrd="0" presId="urn:microsoft.com/office/officeart/2005/8/layout/cycle6"/>
    <dgm:cxn modelId="{46AC1073-24E9-4799-8931-E68D491501D7}" type="presOf" srcId="{F5A949E6-6EC7-478C-B521-8BFEE4B39ECB}" destId="{DF21FA8A-BBC6-40A5-98CE-D07EBCF8F0E5}" srcOrd="0" destOrd="0" presId="urn:microsoft.com/office/officeart/2005/8/layout/cycle6"/>
    <dgm:cxn modelId="{8C7F7D00-A043-4147-9A5A-71DCF832D5D0}" type="presOf" srcId="{52DA64E4-2B04-401A-A439-BA76FDC4A8EE}" destId="{CCCB3284-D022-4717-B482-190F4A9CA672}" srcOrd="0" destOrd="0" presId="urn:microsoft.com/office/officeart/2005/8/layout/cycle6"/>
    <dgm:cxn modelId="{CCCD9828-4F8C-4422-9A32-07FB38188E6E}" srcId="{F5A949E6-6EC7-478C-B521-8BFEE4B39ECB}" destId="{8EAB8BC9-3585-46CC-ACFD-C6EE324F291A}" srcOrd="4" destOrd="0" parTransId="{717AE602-04A9-483F-B715-926D7B807FDB}" sibTransId="{20279E71-3517-438B-AB63-25841E76C5E0}"/>
    <dgm:cxn modelId="{9E6FEF72-EE79-4F49-8A45-AE685D723327}" type="presParOf" srcId="{DF21FA8A-BBC6-40A5-98CE-D07EBCF8F0E5}" destId="{835A89F1-3376-4FCE-ACDE-3F7A5A05A68E}" srcOrd="0" destOrd="0" presId="urn:microsoft.com/office/officeart/2005/8/layout/cycle6"/>
    <dgm:cxn modelId="{CF432ACC-5D5B-41A4-998D-9AC2CEFB292C}" type="presParOf" srcId="{DF21FA8A-BBC6-40A5-98CE-D07EBCF8F0E5}" destId="{715FE29F-FA14-4E5D-8D2B-E24B5F8575E4}" srcOrd="1" destOrd="0" presId="urn:microsoft.com/office/officeart/2005/8/layout/cycle6"/>
    <dgm:cxn modelId="{F46E7A3E-0D0B-4251-9374-21C431B8D6E7}" type="presParOf" srcId="{DF21FA8A-BBC6-40A5-98CE-D07EBCF8F0E5}" destId="{0A24B21C-83D7-4735-B617-67CD04986544}" srcOrd="2" destOrd="0" presId="urn:microsoft.com/office/officeart/2005/8/layout/cycle6"/>
    <dgm:cxn modelId="{72E79368-E790-4F81-BDBD-6621BA48B3FD}" type="presParOf" srcId="{DF21FA8A-BBC6-40A5-98CE-D07EBCF8F0E5}" destId="{0D057FBC-1499-4E64-8EFE-DE41EB4FE25C}" srcOrd="3" destOrd="0" presId="urn:microsoft.com/office/officeart/2005/8/layout/cycle6"/>
    <dgm:cxn modelId="{7DACC2AB-005C-4D75-BA95-82FCACB858FA}" type="presParOf" srcId="{DF21FA8A-BBC6-40A5-98CE-D07EBCF8F0E5}" destId="{4916A8E2-85EE-4986-8308-3770AE55BEEA}" srcOrd="4" destOrd="0" presId="urn:microsoft.com/office/officeart/2005/8/layout/cycle6"/>
    <dgm:cxn modelId="{9C20EF51-6884-472A-AAA0-0A3BDA07C0A1}" type="presParOf" srcId="{DF21FA8A-BBC6-40A5-98CE-D07EBCF8F0E5}" destId="{CCCB3284-D022-4717-B482-190F4A9CA672}" srcOrd="5" destOrd="0" presId="urn:microsoft.com/office/officeart/2005/8/layout/cycle6"/>
    <dgm:cxn modelId="{ACA8A8A7-8E8C-4718-AE33-C2FB81B8349D}" type="presParOf" srcId="{DF21FA8A-BBC6-40A5-98CE-D07EBCF8F0E5}" destId="{E0E44450-154E-4465-82CF-19553142236E}" srcOrd="6" destOrd="0" presId="urn:microsoft.com/office/officeart/2005/8/layout/cycle6"/>
    <dgm:cxn modelId="{CA29DD35-C678-4C6B-9EF8-D0A404EDD35D}" type="presParOf" srcId="{DF21FA8A-BBC6-40A5-98CE-D07EBCF8F0E5}" destId="{A504C13D-7F4D-464C-BB26-B46425A695F3}" srcOrd="7" destOrd="0" presId="urn:microsoft.com/office/officeart/2005/8/layout/cycle6"/>
    <dgm:cxn modelId="{18CB306B-55E2-4440-ABCE-0FCE55375A5E}" type="presParOf" srcId="{DF21FA8A-BBC6-40A5-98CE-D07EBCF8F0E5}" destId="{2A434834-B6E7-4CF6-8214-692801C095C6}" srcOrd="8" destOrd="0" presId="urn:microsoft.com/office/officeart/2005/8/layout/cycle6"/>
    <dgm:cxn modelId="{D77DFAB4-E507-40CE-9444-E85FBEE9DC6D}" type="presParOf" srcId="{DF21FA8A-BBC6-40A5-98CE-D07EBCF8F0E5}" destId="{D310399A-EDAD-4D76-8BA8-32FA1B727BA5}" srcOrd="9" destOrd="0" presId="urn:microsoft.com/office/officeart/2005/8/layout/cycle6"/>
    <dgm:cxn modelId="{6BF13ED1-8C72-4DFC-9DA1-4D539AA83494}" type="presParOf" srcId="{DF21FA8A-BBC6-40A5-98CE-D07EBCF8F0E5}" destId="{4D1B3AE6-E198-49FA-B2A5-25F83861F828}" srcOrd="10" destOrd="0" presId="urn:microsoft.com/office/officeart/2005/8/layout/cycle6"/>
    <dgm:cxn modelId="{679B6A84-0F87-495F-991E-11406592E92F}" type="presParOf" srcId="{DF21FA8A-BBC6-40A5-98CE-D07EBCF8F0E5}" destId="{54411E42-03C1-4CE3-963A-E3C7B5A19DB8}" srcOrd="11" destOrd="0" presId="urn:microsoft.com/office/officeart/2005/8/layout/cycle6"/>
    <dgm:cxn modelId="{00E03537-7F9F-436D-AE8B-1E24011CB821}" type="presParOf" srcId="{DF21FA8A-BBC6-40A5-98CE-D07EBCF8F0E5}" destId="{A8B4041D-C2ED-4139-A2CB-0AB870B72DAF}" srcOrd="12" destOrd="0" presId="urn:microsoft.com/office/officeart/2005/8/layout/cycle6"/>
    <dgm:cxn modelId="{1467F78B-964F-4021-9560-49CF4377595F}" type="presParOf" srcId="{DF21FA8A-BBC6-40A5-98CE-D07EBCF8F0E5}" destId="{082A0AEF-C6F0-4B3B-A195-D70F5428283A}" srcOrd="13" destOrd="0" presId="urn:microsoft.com/office/officeart/2005/8/layout/cycle6"/>
    <dgm:cxn modelId="{70607B49-DDDF-47E7-B37C-60E182C7ABE6}" type="presParOf" srcId="{DF21FA8A-BBC6-40A5-98CE-D07EBCF8F0E5}" destId="{A6786E02-FB60-4C0A-BAD3-01F5E28C0F6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D84F23-8EE8-4E9C-B00B-DB4E635EF6FE}">
      <dsp:nvSpPr>
        <dsp:cNvPr id="0" name=""/>
        <dsp:cNvSpPr/>
      </dsp:nvSpPr>
      <dsp:spPr>
        <a:xfrm>
          <a:off x="2470326" y="1455014"/>
          <a:ext cx="1560205" cy="156039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3885137-ED23-4787-88F6-2A60F3CC0E5B}">
      <dsp:nvSpPr>
        <dsp:cNvPr id="0" name=""/>
        <dsp:cNvSpPr/>
      </dsp:nvSpPr>
      <dsp:spPr>
        <a:xfrm>
          <a:off x="2356561" y="237120"/>
          <a:ext cx="1787735" cy="956711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Драка</a:t>
          </a:r>
          <a:endParaRPr lang="ru-RU" sz="2800" kern="1200" dirty="0">
            <a:solidFill>
              <a:schemeClr val="accent1">
                <a:lumMod val="60000"/>
                <a:lumOff val="40000"/>
              </a:schemeClr>
            </a:solidFill>
          </a:endParaRPr>
        </a:p>
      </dsp:txBody>
      <dsp:txXfrm>
        <a:off x="2356561" y="237120"/>
        <a:ext cx="1787735" cy="956711"/>
      </dsp:txXfrm>
    </dsp:sp>
    <dsp:sp modelId="{1A6C06C8-1BD2-4E0E-A3AB-337742EA7DF3}">
      <dsp:nvSpPr>
        <dsp:cNvPr id="0" name=""/>
        <dsp:cNvSpPr/>
      </dsp:nvSpPr>
      <dsp:spPr>
        <a:xfrm>
          <a:off x="2927986" y="1675058"/>
          <a:ext cx="1560205" cy="1560397"/>
        </a:xfrm>
        <a:prstGeom prst="ellipse">
          <a:avLst/>
        </a:prstGeom>
        <a:solidFill>
          <a:schemeClr val="accent5">
            <a:alpha val="50000"/>
            <a:hueOff val="-3009300"/>
            <a:satOff val="7410"/>
            <a:lumOff val="-163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-3009300"/>
              <a:satOff val="7410"/>
              <a:lumOff val="-163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F9D65FB-89FD-4B0E-A014-2F345FEAFD57}">
      <dsp:nvSpPr>
        <dsp:cNvPr id="0" name=""/>
        <dsp:cNvSpPr/>
      </dsp:nvSpPr>
      <dsp:spPr>
        <a:xfrm>
          <a:off x="4680617" y="1145996"/>
          <a:ext cx="1690223" cy="1052383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Дуэль</a:t>
          </a:r>
          <a:endParaRPr lang="ru-RU" sz="2800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4680617" y="1145996"/>
        <a:ext cx="1690223" cy="1052383"/>
      </dsp:txXfrm>
    </dsp:sp>
    <dsp:sp modelId="{031F8BE6-54FA-4E1E-9B27-E9FC63B512A1}">
      <dsp:nvSpPr>
        <dsp:cNvPr id="0" name=""/>
        <dsp:cNvSpPr/>
      </dsp:nvSpPr>
      <dsp:spPr>
        <a:xfrm>
          <a:off x="3040451" y="2170156"/>
          <a:ext cx="1560205" cy="1560397"/>
        </a:xfrm>
        <a:prstGeom prst="ellipse">
          <a:avLst/>
        </a:prstGeom>
        <a:solidFill>
          <a:schemeClr val="accent5">
            <a:alpha val="50000"/>
            <a:hueOff val="-6018599"/>
            <a:satOff val="14820"/>
            <a:lumOff val="-327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-6018599"/>
              <a:satOff val="14820"/>
              <a:lumOff val="-32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4B54044-1B60-48DD-A1E6-95A58149CBF0}">
      <dsp:nvSpPr>
        <dsp:cNvPr id="0" name=""/>
        <dsp:cNvSpPr/>
      </dsp:nvSpPr>
      <dsp:spPr>
        <a:xfrm>
          <a:off x="4843139" y="2485393"/>
          <a:ext cx="1657718" cy="1124136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0070C0"/>
              </a:solidFill>
            </a:rPr>
            <a:t>Ссора</a:t>
          </a:r>
          <a:endParaRPr lang="ru-RU" sz="2800" kern="1200" dirty="0">
            <a:solidFill>
              <a:srgbClr val="0070C0"/>
            </a:solidFill>
          </a:endParaRPr>
        </a:p>
      </dsp:txBody>
      <dsp:txXfrm>
        <a:off x="4843139" y="2485393"/>
        <a:ext cx="1657718" cy="1124136"/>
      </dsp:txXfrm>
    </dsp:sp>
    <dsp:sp modelId="{2972CAD0-6EA7-42BF-AC96-F6D60FDDC052}">
      <dsp:nvSpPr>
        <dsp:cNvPr id="0" name=""/>
        <dsp:cNvSpPr/>
      </dsp:nvSpPr>
      <dsp:spPr>
        <a:xfrm>
          <a:off x="2723859" y="2567192"/>
          <a:ext cx="1560205" cy="1560397"/>
        </a:xfrm>
        <a:prstGeom prst="ellipse">
          <a:avLst/>
        </a:prstGeom>
        <a:solidFill>
          <a:schemeClr val="accent5">
            <a:alpha val="50000"/>
            <a:hueOff val="-9027899"/>
            <a:satOff val="22229"/>
            <a:lumOff val="-49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-9027899"/>
              <a:satOff val="22229"/>
              <a:lumOff val="-49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7584747-7E44-443E-AEAF-6726B5357E6C}">
      <dsp:nvSpPr>
        <dsp:cNvPr id="0" name=""/>
        <dsp:cNvSpPr/>
      </dsp:nvSpPr>
      <dsp:spPr>
        <a:xfrm>
          <a:off x="4128044" y="3992214"/>
          <a:ext cx="1787735" cy="1028465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00B0F0"/>
              </a:solidFill>
            </a:rPr>
            <a:t>Диспут</a:t>
          </a:r>
          <a:endParaRPr lang="ru-RU" sz="2800" kern="1200" dirty="0">
            <a:solidFill>
              <a:srgbClr val="00B0F0"/>
            </a:solidFill>
          </a:endParaRPr>
        </a:p>
      </dsp:txBody>
      <dsp:txXfrm>
        <a:off x="4128044" y="3992214"/>
        <a:ext cx="1787735" cy="1028465"/>
      </dsp:txXfrm>
    </dsp:sp>
    <dsp:sp modelId="{DB238B19-1D30-47E2-A81A-A9584165D61D}">
      <dsp:nvSpPr>
        <dsp:cNvPr id="0" name=""/>
        <dsp:cNvSpPr/>
      </dsp:nvSpPr>
      <dsp:spPr>
        <a:xfrm>
          <a:off x="2216792" y="2567192"/>
          <a:ext cx="1560205" cy="1560397"/>
        </a:xfrm>
        <a:prstGeom prst="ellipse">
          <a:avLst/>
        </a:prstGeom>
        <a:solidFill>
          <a:schemeClr val="accent5">
            <a:alpha val="50000"/>
            <a:hueOff val="-12037199"/>
            <a:satOff val="29639"/>
            <a:lumOff val="-653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-12037199"/>
              <a:satOff val="29639"/>
              <a:lumOff val="-653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B045D91D-7C7A-47DD-8E43-8A185E05415D}">
      <dsp:nvSpPr>
        <dsp:cNvPr id="0" name=""/>
        <dsp:cNvSpPr/>
      </dsp:nvSpPr>
      <dsp:spPr>
        <a:xfrm>
          <a:off x="585077" y="3992214"/>
          <a:ext cx="1787735" cy="1028465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00B050"/>
              </a:solidFill>
            </a:rPr>
            <a:t>Война</a:t>
          </a:r>
          <a:endParaRPr lang="ru-RU" sz="2800" kern="1200" dirty="0">
            <a:solidFill>
              <a:srgbClr val="00B050"/>
            </a:solidFill>
          </a:endParaRPr>
        </a:p>
      </dsp:txBody>
      <dsp:txXfrm>
        <a:off x="585077" y="3992214"/>
        <a:ext cx="1787735" cy="1028465"/>
      </dsp:txXfrm>
    </dsp:sp>
    <dsp:sp modelId="{B3F00C89-44D1-4819-B598-908654A330BC}">
      <dsp:nvSpPr>
        <dsp:cNvPr id="0" name=""/>
        <dsp:cNvSpPr/>
      </dsp:nvSpPr>
      <dsp:spPr>
        <a:xfrm>
          <a:off x="1900200" y="2170156"/>
          <a:ext cx="1560205" cy="1560397"/>
        </a:xfrm>
        <a:prstGeom prst="ellipse">
          <a:avLst/>
        </a:prstGeom>
        <a:solidFill>
          <a:schemeClr val="accent5">
            <a:alpha val="50000"/>
            <a:hueOff val="-15046498"/>
            <a:satOff val="37049"/>
            <a:lumOff val="-817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-15046498"/>
              <a:satOff val="37049"/>
              <a:lumOff val="-81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FE1759C0-651C-4FBB-93A1-08F18ACCACCF}">
      <dsp:nvSpPr>
        <dsp:cNvPr id="0" name=""/>
        <dsp:cNvSpPr/>
      </dsp:nvSpPr>
      <dsp:spPr>
        <a:xfrm>
          <a:off x="0" y="2485393"/>
          <a:ext cx="1657718" cy="1124136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92D050"/>
              </a:solidFill>
            </a:rPr>
            <a:t>Конфликт</a:t>
          </a:r>
          <a:endParaRPr lang="ru-RU" sz="2800" kern="1200" dirty="0">
            <a:solidFill>
              <a:srgbClr val="92D050"/>
            </a:solidFill>
          </a:endParaRPr>
        </a:p>
      </dsp:txBody>
      <dsp:txXfrm>
        <a:off x="0" y="2485393"/>
        <a:ext cx="1657718" cy="1124136"/>
      </dsp:txXfrm>
    </dsp:sp>
    <dsp:sp modelId="{41EC7102-7FBE-4CAA-8CA0-B7A8EEC5146A}">
      <dsp:nvSpPr>
        <dsp:cNvPr id="0" name=""/>
        <dsp:cNvSpPr/>
      </dsp:nvSpPr>
      <dsp:spPr>
        <a:xfrm>
          <a:off x="2012665" y="1675058"/>
          <a:ext cx="1560205" cy="1560397"/>
        </a:xfrm>
        <a:prstGeom prst="ellipse">
          <a:avLst/>
        </a:prstGeom>
        <a:solidFill>
          <a:schemeClr val="accent5">
            <a:alpha val="50000"/>
            <a:hueOff val="-18055798"/>
            <a:satOff val="44459"/>
            <a:lumOff val="-98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alpha val="50000"/>
              <a:hueOff val="-18055798"/>
              <a:satOff val="44459"/>
              <a:lumOff val="-98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C53CB79-EEFF-4EA4-878B-F2E1FD1131FE}">
      <dsp:nvSpPr>
        <dsp:cNvPr id="0" name=""/>
        <dsp:cNvSpPr/>
      </dsp:nvSpPr>
      <dsp:spPr>
        <a:xfrm>
          <a:off x="130017" y="1145996"/>
          <a:ext cx="1690223" cy="1052383"/>
        </a:xfrm>
        <a:prstGeom prst="rect">
          <a:avLst/>
        </a:prstGeom>
        <a:noFill/>
        <a:ln w="11430" cap="flat" cmpd="sng" algn="ctr">
          <a:noFill/>
          <a:prstDash val="solid"/>
        </a:ln>
        <a:effectLst>
          <a:outerShdw blurRad="39000" dist="25400" dir="5400000" rotWithShape="0">
            <a:schemeClr val="dk1">
              <a:shade val="33000"/>
              <a:alpha val="83000"/>
            </a:schemeClr>
          </a:outerShdw>
        </a:effectLst>
        <a:sp3d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>
              <a:solidFill>
                <a:srgbClr val="FFC000"/>
              </a:solidFill>
            </a:rPr>
            <a:t>Битва</a:t>
          </a:r>
          <a:endParaRPr lang="ru-RU" sz="2800" kern="1200" dirty="0">
            <a:solidFill>
              <a:srgbClr val="FFC000"/>
            </a:solidFill>
          </a:endParaRPr>
        </a:p>
      </dsp:txBody>
      <dsp:txXfrm>
        <a:off x="130017" y="1145996"/>
        <a:ext cx="1690223" cy="10523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579A7A-1220-4261-86DD-B2AFA6B21528}">
      <dsp:nvSpPr>
        <dsp:cNvPr id="0" name=""/>
        <dsp:cNvSpPr/>
      </dsp:nvSpPr>
      <dsp:spPr>
        <a:xfrm rot="5400000">
          <a:off x="-407196" y="407196"/>
          <a:ext cx="2714644" cy="19002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600" kern="1200" dirty="0"/>
        </a:p>
      </dsp:txBody>
      <dsp:txXfrm rot="-5400000">
        <a:off x="1" y="950124"/>
        <a:ext cx="1900250" cy="814394"/>
      </dsp:txXfrm>
    </dsp:sp>
    <dsp:sp modelId="{75494573-6944-4F5F-B09C-C69C45149A63}">
      <dsp:nvSpPr>
        <dsp:cNvPr id="0" name=""/>
        <dsp:cNvSpPr/>
      </dsp:nvSpPr>
      <dsp:spPr>
        <a:xfrm rot="5400000">
          <a:off x="4032675" y="-2132424"/>
          <a:ext cx="1764518" cy="6029367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baseline="0" dirty="0" smtClean="0"/>
            <a:t>Социальная напряженность – высокий уровень недовольства населения существующим положением дел, выражающегося в скрытой агрессивности и готовности выразить свое настроение в открытой форме</a:t>
          </a:r>
          <a:endParaRPr lang="ru-RU" sz="1800" kern="1200" dirty="0" smtClean="0"/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 rot="-5400000">
        <a:off x="1900251" y="86137"/>
        <a:ext cx="5943230" cy="15922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6CD39E-D999-4B92-801C-5030262DB85E}">
      <dsp:nvSpPr>
        <dsp:cNvPr id="0" name=""/>
        <dsp:cNvSpPr/>
      </dsp:nvSpPr>
      <dsp:spPr>
        <a:xfrm rot="5400000">
          <a:off x="-407192" y="407192"/>
          <a:ext cx="2714620" cy="1900234"/>
        </a:xfrm>
        <a:prstGeom prst="chevron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600" kern="1200" dirty="0"/>
        </a:p>
      </dsp:txBody>
      <dsp:txXfrm rot="-5400000">
        <a:off x="1" y="950116"/>
        <a:ext cx="1900234" cy="814386"/>
      </dsp:txXfrm>
    </dsp:sp>
    <dsp:sp modelId="{AC6C9461-0745-44AC-8316-FAC0454E0B3E}">
      <dsp:nvSpPr>
        <dsp:cNvPr id="0" name=""/>
        <dsp:cNvSpPr/>
      </dsp:nvSpPr>
      <dsp:spPr>
        <a:xfrm rot="5400000">
          <a:off x="4104096" y="-2203862"/>
          <a:ext cx="1764503" cy="6172228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dirty="0" smtClean="0"/>
            <a:t>Социальные конфликт – столкновение противоположных общественных интересов, взглядов, стремлений, направлений общественного развития.</a:t>
          </a:r>
          <a:endParaRPr lang="ru-RU" sz="1800" kern="1200" dirty="0"/>
        </a:p>
      </dsp:txBody>
      <dsp:txXfrm rot="-5400000">
        <a:off x="1900234" y="86136"/>
        <a:ext cx="6086092" cy="15922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A89F1-3376-4FCE-ACDE-3F7A5A05A68E}">
      <dsp:nvSpPr>
        <dsp:cNvPr id="0" name=""/>
        <dsp:cNvSpPr/>
      </dsp:nvSpPr>
      <dsp:spPr>
        <a:xfrm>
          <a:off x="2039647" y="148694"/>
          <a:ext cx="2708932" cy="10823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Избегание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(уход)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bg1"/>
            </a:solidFill>
          </a:endParaRPr>
        </a:p>
      </dsp:txBody>
      <dsp:txXfrm>
        <a:off x="2092482" y="201529"/>
        <a:ext cx="2603262" cy="976657"/>
      </dsp:txXfrm>
    </dsp:sp>
    <dsp:sp modelId="{0A24B21C-83D7-4735-B617-67CD04986544}">
      <dsp:nvSpPr>
        <dsp:cNvPr id="0" name=""/>
        <dsp:cNvSpPr/>
      </dsp:nvSpPr>
      <dsp:spPr>
        <a:xfrm>
          <a:off x="1225776" y="995812"/>
          <a:ext cx="4325889" cy="4325889"/>
        </a:xfrm>
        <a:custGeom>
          <a:avLst/>
          <a:gdLst/>
          <a:ahLst/>
          <a:cxnLst/>
          <a:rect l="0" t="0" r="0" b="0"/>
          <a:pathLst>
            <a:path>
              <a:moveTo>
                <a:pt x="3145225" y="235912"/>
              </a:moveTo>
              <a:arcTo wR="2162944" hR="2162944" stAng="17820578" swAng="241165"/>
            </a:path>
          </a:pathLst>
        </a:custGeom>
        <a:noFill/>
        <a:ln w="1143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>
          <a:bevelT prst="slope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57FBC-1499-4E64-8EFE-DE41EB4FE25C}">
      <dsp:nvSpPr>
        <dsp:cNvPr id="0" name=""/>
        <dsp:cNvSpPr/>
      </dsp:nvSpPr>
      <dsp:spPr>
        <a:xfrm>
          <a:off x="4504986" y="1295922"/>
          <a:ext cx="2924565" cy="1642789"/>
        </a:xfrm>
        <a:prstGeom prst="roundRect">
          <a:avLst/>
        </a:prstGeom>
        <a:gradFill rotWithShape="0">
          <a:gsLst>
            <a:gs pos="0">
              <a:schemeClr val="accent2">
                <a:hueOff val="-4051890"/>
                <a:satOff val="8333"/>
                <a:lumOff val="-637"/>
                <a:alphaOff val="0"/>
                <a:tint val="74000"/>
              </a:schemeClr>
            </a:gs>
            <a:gs pos="49000">
              <a:schemeClr val="accent2">
                <a:hueOff val="-4051890"/>
                <a:satOff val="8333"/>
                <a:lumOff val="-637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-4051890"/>
                <a:satOff val="8333"/>
                <a:lumOff val="-637"/>
                <a:alphaOff val="0"/>
                <a:shade val="55000"/>
                <a:satMod val="150000"/>
              </a:schemeClr>
            </a:gs>
            <a:gs pos="92000">
              <a:schemeClr val="accent2">
                <a:hueOff val="-4051890"/>
                <a:satOff val="8333"/>
                <a:lumOff val="-637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-4051890"/>
                <a:satOff val="8333"/>
                <a:lumOff val="-637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  <a:softEdge rad="63500"/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Компромисс 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(лат. </a:t>
          </a:r>
          <a:r>
            <a:rPr lang="en-US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Compromissum</a:t>
          </a:r>
          <a:r>
            <a:rPr lang="en-US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соглашение путем взаимных уступок без ущемления коренных интересов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85180" y="1376116"/>
        <a:ext cx="2764177" cy="1482401"/>
      </dsp:txXfrm>
    </dsp:sp>
    <dsp:sp modelId="{CCCB3284-D022-4717-B482-190F4A9CA672}">
      <dsp:nvSpPr>
        <dsp:cNvPr id="0" name=""/>
        <dsp:cNvSpPr/>
      </dsp:nvSpPr>
      <dsp:spPr>
        <a:xfrm>
          <a:off x="1748552" y="1370805"/>
          <a:ext cx="4325889" cy="4325889"/>
        </a:xfrm>
        <a:custGeom>
          <a:avLst/>
          <a:gdLst/>
          <a:ahLst/>
          <a:cxnLst/>
          <a:rect l="0" t="0" r="0" b="0"/>
          <a:pathLst>
            <a:path>
              <a:moveTo>
                <a:pt x="4243433" y="1571422"/>
              </a:moveTo>
              <a:arcTo wR="2162944" hR="2162944" stAng="20647713" swAng="570313"/>
            </a:path>
          </a:pathLst>
        </a:custGeom>
        <a:noFill/>
        <a:ln w="11430" cap="flat" cmpd="sng" algn="ctr">
          <a:solidFill>
            <a:schemeClr val="accent2">
              <a:hueOff val="-4051890"/>
              <a:satOff val="8333"/>
              <a:lumOff val="-637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>
          <a:bevelT prst="slope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44450-154E-4465-82CF-19553142236E}">
      <dsp:nvSpPr>
        <dsp:cNvPr id="0" name=""/>
        <dsp:cNvSpPr/>
      </dsp:nvSpPr>
      <dsp:spPr>
        <a:xfrm>
          <a:off x="4502869" y="3297550"/>
          <a:ext cx="2708932" cy="1082327"/>
        </a:xfrm>
        <a:prstGeom prst="roundRect">
          <a:avLst/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tint val="74000"/>
              </a:schemeClr>
            </a:gs>
            <a:gs pos="49000">
              <a:schemeClr val="accent2">
                <a:hueOff val="-8103780"/>
                <a:satOff val="16667"/>
                <a:lumOff val="-1274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-8103780"/>
                <a:satOff val="16667"/>
                <a:lumOff val="-1274"/>
                <a:alphaOff val="0"/>
                <a:shade val="55000"/>
                <a:satMod val="150000"/>
              </a:schemeClr>
            </a:gs>
            <a:gs pos="92000">
              <a:schemeClr val="accent2">
                <a:hueOff val="-8103780"/>
                <a:satOff val="16667"/>
                <a:lumOff val="-1274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Сотрудничество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55704" y="3350385"/>
        <a:ext cx="2603262" cy="976657"/>
      </dsp:txXfrm>
    </dsp:sp>
    <dsp:sp modelId="{2A434834-B6E7-4CF6-8214-692801C095C6}">
      <dsp:nvSpPr>
        <dsp:cNvPr id="0" name=""/>
        <dsp:cNvSpPr/>
      </dsp:nvSpPr>
      <dsp:spPr>
        <a:xfrm>
          <a:off x="1486060" y="1097028"/>
          <a:ext cx="4325889" cy="4325889"/>
        </a:xfrm>
        <a:custGeom>
          <a:avLst/>
          <a:gdLst/>
          <a:ahLst/>
          <a:cxnLst/>
          <a:rect l="0" t="0" r="0" b="0"/>
          <a:pathLst>
            <a:path>
              <a:moveTo>
                <a:pt x="3991171" y="3318763"/>
              </a:moveTo>
              <a:arcTo wR="2162944" hR="2162944" stAng="1938083" swAng="9164358"/>
            </a:path>
          </a:pathLst>
        </a:custGeom>
        <a:noFill/>
        <a:ln w="11430" cap="flat" cmpd="sng" algn="ctr">
          <a:solidFill>
            <a:schemeClr val="accent2">
              <a:hueOff val="-8103780"/>
              <a:satOff val="16667"/>
              <a:lumOff val="-127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>
          <a:bevelT prst="slope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10399A-EDAD-4D76-8BA8-32FA1B727BA5}">
      <dsp:nvSpPr>
        <dsp:cNvPr id="0" name=""/>
        <dsp:cNvSpPr/>
      </dsp:nvSpPr>
      <dsp:spPr>
        <a:xfrm>
          <a:off x="110386" y="1385111"/>
          <a:ext cx="2763615" cy="1642789"/>
        </a:xfrm>
        <a:prstGeom prst="roundRect">
          <a:avLst/>
        </a:prstGeom>
        <a:gradFill rotWithShape="0">
          <a:gsLst>
            <a:gs pos="0">
              <a:schemeClr val="accent2">
                <a:hueOff val="-12155671"/>
                <a:satOff val="25001"/>
                <a:lumOff val="-1912"/>
                <a:alphaOff val="0"/>
                <a:tint val="74000"/>
              </a:schemeClr>
            </a:gs>
            <a:gs pos="49000">
              <a:schemeClr val="accent2">
                <a:hueOff val="-12155671"/>
                <a:satOff val="25001"/>
                <a:lumOff val="-1912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-12155671"/>
                <a:satOff val="25001"/>
                <a:lumOff val="-1912"/>
                <a:alphaOff val="0"/>
                <a:shade val="55000"/>
                <a:satMod val="150000"/>
              </a:schemeClr>
            </a:gs>
            <a:gs pos="92000">
              <a:schemeClr val="accent2">
                <a:hueOff val="-12155671"/>
                <a:satOff val="25001"/>
                <a:lumOff val="-1912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-12155671"/>
                <a:satOff val="25001"/>
                <a:lumOff val="-1912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 prst="slope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Конкуренция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(борьба)</a:t>
          </a: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190580" y="1465305"/>
        <a:ext cx="2603227" cy="1482401"/>
      </dsp:txXfrm>
    </dsp:sp>
    <dsp:sp modelId="{54411E42-03C1-4CE3-963A-E3C7B5A19DB8}">
      <dsp:nvSpPr>
        <dsp:cNvPr id="0" name=""/>
        <dsp:cNvSpPr/>
      </dsp:nvSpPr>
      <dsp:spPr>
        <a:xfrm>
          <a:off x="-1668765" y="883954"/>
          <a:ext cx="4325889" cy="4325889"/>
        </a:xfrm>
        <a:custGeom>
          <a:avLst/>
          <a:gdLst/>
          <a:ahLst/>
          <a:cxnLst/>
          <a:rect l="0" t="0" r="0" b="0"/>
          <a:pathLst>
            <a:path>
              <a:moveTo>
                <a:pt x="3571960" y="521907"/>
              </a:moveTo>
              <a:arcTo wR="2162944" hR="2162944" stAng="18638988" swAng="5654212"/>
            </a:path>
          </a:pathLst>
        </a:custGeom>
        <a:noFill/>
        <a:ln w="11430" cap="flat" cmpd="sng" algn="ctr">
          <a:solidFill>
            <a:schemeClr val="accent2">
              <a:hueOff val="-12155671"/>
              <a:satOff val="25001"/>
              <a:lumOff val="-191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>
          <a:bevelT prst="slope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B4041D-C2ED-4139-A2CB-0AB870B72DAF}">
      <dsp:nvSpPr>
        <dsp:cNvPr id="0" name=""/>
        <dsp:cNvSpPr/>
      </dsp:nvSpPr>
      <dsp:spPr>
        <a:xfrm>
          <a:off x="614448" y="3513573"/>
          <a:ext cx="1665119" cy="1082327"/>
        </a:xfrm>
        <a:prstGeom prst="roundRect">
          <a:avLst/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74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shade val="55000"/>
                <a:satMod val="15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2">
              <a:hueOff val="-16207560"/>
              <a:satOff val="33334"/>
              <a:lumOff val="-2549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Приспособление</a:t>
          </a:r>
          <a:endParaRPr lang="ru-RU" sz="1800" kern="1200" dirty="0"/>
        </a:p>
      </dsp:txBody>
      <dsp:txXfrm>
        <a:off x="667283" y="3566408"/>
        <a:ext cx="1559449" cy="976657"/>
      </dsp:txXfrm>
    </dsp:sp>
    <dsp:sp modelId="{A6786E02-FB60-4C0A-BAD3-01F5E28C0F63}">
      <dsp:nvSpPr>
        <dsp:cNvPr id="0" name=""/>
        <dsp:cNvSpPr/>
      </dsp:nvSpPr>
      <dsp:spPr>
        <a:xfrm>
          <a:off x="1741620" y="1068080"/>
          <a:ext cx="4325889" cy="4325889"/>
        </a:xfrm>
        <a:custGeom>
          <a:avLst/>
          <a:gdLst/>
          <a:ahLst/>
          <a:cxnLst/>
          <a:rect l="0" t="0" r="0" b="0"/>
          <a:pathLst>
            <a:path>
              <a:moveTo>
                <a:pt x="15248" y="2419327"/>
              </a:moveTo>
              <a:arcTo wR="2162944" hR="2162944" stAng="10391550" swAng="4423627"/>
            </a:path>
          </a:pathLst>
        </a:custGeom>
        <a:noFill/>
        <a:ln w="11430" cap="flat" cmpd="sng" algn="ctr">
          <a:solidFill>
            <a:schemeClr val="accent2">
              <a:hueOff val="-16207560"/>
              <a:satOff val="33334"/>
              <a:lumOff val="-254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C26E72-A650-482A-8780-556719D95250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5108B4E-B5A3-44C4-B824-731B7CDCC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9962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943526-808C-4E26-9848-E484EC92B6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60F3CA7-69CA-4D50-9DFD-05A70A199E7D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C84868D-C5A0-452C-9305-5DE6C0527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5045E-F514-4154-9144-EA98668A1B39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19060-B675-4FD8-902A-13637D75D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07310F-7476-4B2B-89D7-43D9DF16166B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3112A6B-9130-424C-AD30-9FEC57CFA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562-9CAE-4ED7-931C-D26EC4069034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3EC4-F14F-4EE6-BDF6-8E2170269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B10BF09-2D6C-4127-88A9-A62DB8A8B831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5B70AF-23D5-4762-A54F-CBB6E3262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1B12-7F89-4165-9BFB-780DAA1C4851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25534-3DA9-4251-8AD9-069314ADF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3B44-C075-4FB2-88E2-132455BE18C2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93456-29B4-4864-A8BD-0774BBCEB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5D2D1-4AA3-47EA-8606-08453F55B908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8287E-0A2C-4256-859D-D0DB42B9D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347EF-7DC0-416B-B460-5C9802AE116E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81DDC-9097-4BEB-B065-CDEF5947C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2F5A3-7017-47A4-B8C9-626FA335B6C0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5C733-A3CE-489E-A5B6-6BF35FCB6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7DD168-6B2B-442E-8C0F-0FCF1F867B8B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8E7085-5913-4663-A09A-49025BE3A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60EB3E0-7B5A-47D6-BC22-831E00DC940F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1BB1C18-7418-4DEE-92A7-EC4A4125A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illbe.ru/img/clause/rossija_skazala_ukraine_kreditnoe_net_clause_original.jpg" TargetMode="Externa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1614470" cy="5286388"/>
          </a:xfrm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0" dirty="0" smtClean="0"/>
              <a:t>?</a:t>
            </a:r>
            <a:endParaRPr lang="ru-RU" sz="30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1643042" y="1600200"/>
          <a:ext cx="650085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72462" cy="1463040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Что общего между понятиями и чем они различаются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успешно разрешить конфликты?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9737"/>
            <a:ext cx="7239000" cy="48466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Конфликта не следует бояться, его следует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РАЗРЕШИТЬ!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Пути разрешения конфликта:</a:t>
            </a:r>
          </a:p>
          <a:p>
            <a:r>
              <a:rPr lang="ru-RU" dirty="0" smtClean="0"/>
              <a:t>Переговоры </a:t>
            </a:r>
          </a:p>
          <a:p>
            <a:endParaRPr lang="ru-RU" dirty="0"/>
          </a:p>
          <a:p>
            <a:r>
              <a:rPr lang="ru-RU" dirty="0" smtClean="0"/>
              <a:t>Медиация 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Арбитраж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70708" y="3168400"/>
            <a:ext cx="565188" cy="4046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871472" y="321297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3635896" y="3212976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516662" y="4033056"/>
            <a:ext cx="1119548" cy="673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395158" y="4043892"/>
            <a:ext cx="1069856" cy="673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201070" y="4077072"/>
            <a:ext cx="1058416" cy="673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3659078" y="4127352"/>
            <a:ext cx="72008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5480990" y="4171368"/>
            <a:ext cx="72008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394848" y="4750296"/>
            <a:ext cx="914400" cy="745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48126" y="5614392"/>
            <a:ext cx="914400" cy="622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12160" y="5614392"/>
            <a:ext cx="914400" cy="622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3648690">
            <a:off x="3917444" y="529584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7899435">
            <a:off x="5413150" y="521681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1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07" y="935027"/>
            <a:ext cx="8738290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СПАСИБО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258072" cy="1008112"/>
          </a:xfrm>
          <a:solidFill>
            <a:schemeClr val="accent4">
              <a:lumMod val="40000"/>
              <a:lumOff val="6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  в 10 классе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2400" dirty="0" smtClean="0"/>
              <a:t>Конфликт в межличностных отношениях»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420888"/>
            <a:ext cx="7358114" cy="3705275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/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coolSlant"/>
          </a:sp3d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</a:t>
            </a:r>
          </a:p>
          <a:p>
            <a:pPr marL="514350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ru-RU" dirty="0" smtClean="0"/>
              <a:t>Структура и динамика межличностного конфликта</a:t>
            </a:r>
          </a:p>
          <a:p>
            <a:pPr marL="514350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ru-RU" dirty="0" smtClean="0"/>
              <a:t>Поведение личности в конфликте</a:t>
            </a:r>
          </a:p>
          <a:p>
            <a:pPr marL="514350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ru-RU" dirty="0" smtClean="0"/>
              <a:t>Как успешно разрешать конфликты?</a:t>
            </a:r>
          </a:p>
          <a:p>
            <a:pPr marL="0" indent="0" fontAlgn="auto">
              <a:spcAft>
                <a:spcPts val="0"/>
              </a:spcAft>
              <a:buClr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     Автор: </a:t>
            </a:r>
            <a:r>
              <a:rPr lang="ru-RU" dirty="0" err="1" smtClean="0"/>
              <a:t>Лущикова</a:t>
            </a:r>
            <a:r>
              <a:rPr lang="ru-RU" dirty="0" smtClean="0"/>
              <a:t> Г.С.,</a:t>
            </a:r>
          </a:p>
          <a:p>
            <a:pPr marL="0" indent="0" fontAlgn="auto">
              <a:spcAft>
                <a:spcPts val="0"/>
              </a:spcAft>
              <a:buClr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       </a:t>
            </a:r>
            <a:r>
              <a:rPr lang="ru-RU" sz="1600" dirty="0" smtClean="0"/>
              <a:t>учитель истории </a:t>
            </a:r>
            <a:r>
              <a:rPr lang="ru-RU" sz="1600" smtClean="0"/>
              <a:t>и обществознания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ClrTx/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42844" y="320040"/>
            <a:ext cx="7858180" cy="680068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СЛОВАРЬ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357298"/>
          <a:ext cx="7929618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0" y="4143380"/>
          <a:ext cx="8072462" cy="2714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85720" y="285728"/>
            <a:ext cx="2428892" cy="1928826"/>
          </a:xfrm>
          <a:prstGeom prst="ellipse">
            <a:avLst/>
          </a:prstGeom>
          <a:solidFill>
            <a:srgbClr val="FF7C8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</a:rPr>
              <a:t>Причины социальных конфликтов</a:t>
            </a:r>
          </a:p>
        </p:txBody>
      </p:sp>
      <p:sp>
        <p:nvSpPr>
          <p:cNvPr id="4" name="Стрелка вправо 3"/>
          <p:cNvSpPr/>
          <p:nvPr/>
        </p:nvSpPr>
        <p:spPr>
          <a:xfrm rot="21089353">
            <a:off x="2959100" y="663575"/>
            <a:ext cx="1277938" cy="500063"/>
          </a:xfrm>
          <a:prstGeom prst="rightArrow">
            <a:avLst/>
          </a:prstGeom>
          <a:solidFill>
            <a:srgbClr val="FFFF00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178348">
            <a:off x="2886075" y="1847850"/>
            <a:ext cx="1239838" cy="500063"/>
          </a:xfrm>
          <a:prstGeom prst="rightArrow">
            <a:avLst/>
          </a:prstGeom>
          <a:solidFill>
            <a:srgbClr val="FFFF00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3684167">
            <a:off x="1785144" y="2648744"/>
            <a:ext cx="1323975" cy="500063"/>
          </a:xfrm>
          <a:prstGeom prst="rightArrow">
            <a:avLst/>
          </a:prstGeom>
          <a:solidFill>
            <a:srgbClr val="FFFF00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672491">
            <a:off x="295275" y="2968625"/>
            <a:ext cx="1439863" cy="500063"/>
          </a:xfrm>
          <a:prstGeom prst="rightArrow">
            <a:avLst/>
          </a:prstGeom>
          <a:solidFill>
            <a:srgbClr val="FFFF00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4500562" y="0"/>
            <a:ext cx="3214710" cy="1500174"/>
          </a:xfrm>
          <a:prstGeom prst="flowChartPunchedTape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25000" dir="5400000" rotWithShape="0">
              <a:schemeClr val="accent4">
                <a:shade val="30000"/>
                <a:satMod val="150000"/>
                <a:alpha val="38000"/>
              </a:scheme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социальная неоднородность общества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5072066" y="2000240"/>
            <a:ext cx="3000396" cy="1643074"/>
          </a:xfrm>
          <a:prstGeom prst="flowChartPunchedTap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chemeClr val="accent6">
                <a:shade val="30000"/>
                <a:satMod val="150000"/>
                <a:alpha val="38000"/>
              </a:scheme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различия в уровне доходов, власти, культуре, доступе к образованию и информации</a:t>
            </a: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3500430" y="4143380"/>
            <a:ext cx="3286148" cy="1643074"/>
          </a:xfrm>
          <a:prstGeom prst="flowChartPunchedTap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25000" dir="5400000" rotWithShape="0">
              <a:schemeClr val="accent5">
                <a:shade val="30000"/>
                <a:satMod val="150000"/>
                <a:alpha val="38000"/>
              </a:scheme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религиозные различия</a:t>
            </a: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214282" y="5072074"/>
            <a:ext cx="2857520" cy="1643074"/>
          </a:xfrm>
          <a:prstGeom prst="flowChartPunchedTap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25000" dir="5400000" rotWithShape="0">
              <a:schemeClr val="accent2">
                <a:shade val="30000"/>
                <a:satMod val="150000"/>
                <a:alpha val="38000"/>
              </a:scheme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поведение человека,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его социально-психологические черты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-1293813" y="2967038"/>
            <a:ext cx="1857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mph" presetSubtype="1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12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3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3" animBg="1"/>
      <p:bldP spid="4" grpId="1" animBg="1"/>
      <p:bldP spid="5" grpId="2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tint val="15000"/>
                <a:satMod val="250000"/>
              </a:schemeClr>
            </a:gs>
            <a:gs pos="49000">
              <a:schemeClr val="accent4">
                <a:tint val="50000"/>
                <a:satMod val="200000"/>
              </a:schemeClr>
            </a:gs>
            <a:gs pos="49100">
              <a:schemeClr val="accent4">
                <a:tint val="64000"/>
                <a:satMod val="160000"/>
              </a:schemeClr>
            </a:gs>
            <a:gs pos="92000">
              <a:schemeClr val="accent4">
                <a:tint val="50000"/>
                <a:satMod val="200000"/>
              </a:schemeClr>
            </a:gs>
            <a:gs pos="100000">
              <a:schemeClr val="accent4">
                <a:tint val="43000"/>
                <a:satMod val="19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13" y="310236"/>
            <a:ext cx="7242048" cy="680068"/>
          </a:xfr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70C0"/>
                </a:solidFill>
              </a:rPr>
              <a:t>ВИДЫ КОНФЛИКТОВ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214422"/>
            <a:ext cx="2857520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Внутриличностный</a:t>
            </a:r>
            <a:r>
              <a:rPr lang="ru-RU" dirty="0"/>
              <a:t> конфликт</a:t>
            </a:r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5400000">
            <a:off x="3783076" y="1272896"/>
            <a:ext cx="571500" cy="635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42844" y="3071810"/>
            <a:ext cx="2857520" cy="57150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Межгрупповой конфликт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4929198"/>
            <a:ext cx="2857520" cy="7143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Конфликт, охватывающий отдельные сферы общественной жизни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4929198"/>
            <a:ext cx="2786082" cy="7143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Конфликт, охватывающий общество в целом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3071810"/>
            <a:ext cx="2786082" cy="57150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Конфликт с внешней средой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1214422"/>
            <a:ext cx="2786082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Межличностный конфликт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071813" y="1571625"/>
            <a:ext cx="2071687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214688" y="2500313"/>
            <a:ext cx="1714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0" idx="3"/>
            <a:endCxn id="0" idx="1"/>
          </p:cNvCxnSpPr>
          <p:nvPr/>
        </p:nvCxnSpPr>
        <p:spPr>
          <a:xfrm>
            <a:off x="3000375" y="3357563"/>
            <a:ext cx="2214563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3144044" y="4358482"/>
            <a:ext cx="18557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0" idx="3"/>
            <a:endCxn id="0" idx="1"/>
          </p:cNvCxnSpPr>
          <p:nvPr/>
        </p:nvCxnSpPr>
        <p:spPr>
          <a:xfrm>
            <a:off x="3000375" y="5286375"/>
            <a:ext cx="2214563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4286248" y="1857364"/>
            <a:ext cx="3786214" cy="11430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Происходит между двумя и более членами одной группы или нескольких групп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42844" y="1857364"/>
            <a:ext cx="3714776" cy="11430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Происходит внутри личности на уровне индивидуального сознания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42844" y="3643314"/>
            <a:ext cx="3714776" cy="12144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Конфликт одной группы с другой [например, конфликт между различными классами, национальностями, религиозными и </a:t>
            </a:r>
            <a:r>
              <a:rPr lang="ru-RU" sz="1400" dirty="0" err="1"/>
              <a:t>поколенческими</a:t>
            </a:r>
            <a:r>
              <a:rPr lang="ru-RU" sz="1400" dirty="0"/>
              <a:t> (конфликт «отцов и детей») группами]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286248" y="3643314"/>
            <a:ext cx="3786214" cy="12144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Давление на человека извне со стороны культурных, административных, экономических норм и предписаний, конфликт с организациями, поддержи­вающими эти нормы и предписания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42844" y="5643578"/>
            <a:ext cx="3714776" cy="10715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Экономический (производственный), политический, этнический и др.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357686" y="5643578"/>
            <a:ext cx="3714776" cy="10715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/>
              <a:t>Социальная революция </a:t>
            </a:r>
            <a:r>
              <a:rPr lang="ru-RU" sz="1400" dirty="0"/>
              <a:t>(от лат. </a:t>
            </a:r>
            <a:r>
              <a:rPr lang="en-US" sz="1400" dirty="0"/>
              <a:t>revolution</a:t>
            </a:r>
            <a:r>
              <a:rPr lang="ru-RU" sz="1400" dirty="0"/>
              <a:t> — поворот, переворот) — </a:t>
            </a:r>
            <a:r>
              <a:rPr lang="ru-RU" sz="1400" i="1" dirty="0"/>
              <a:t>быстрый переход от одного общественно-политического строя к другому; </a:t>
            </a:r>
            <a:r>
              <a:rPr lang="ru-RU" sz="1400" dirty="0"/>
              <a:t>война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572000" y="1643063"/>
            <a:ext cx="3214688" cy="2571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Газовый конфликт России и Украины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28875" y="3714750"/>
            <a:ext cx="3429000" cy="300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Великая отечественная война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1714500"/>
            <a:ext cx="3071812" cy="242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Революция  1917 года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858180" cy="693860"/>
          </a:xfrm>
          <a:solidFill>
            <a:schemeClr val="accent3">
              <a:lumMod val="40000"/>
              <a:lumOff val="6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ТИПЫ КОНФЛИКТОВ</a:t>
            </a:r>
            <a:endParaRPr lang="ru-RU" dirty="0"/>
          </a:p>
        </p:txBody>
      </p:sp>
      <p:pic>
        <p:nvPicPr>
          <p:cNvPr id="4" name="Содержимое 3" descr="http://mlfun.org.ua/jpgs/11/jpgs/prizyvvogdja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1714488"/>
            <a:ext cx="3143272" cy="2428892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 descr="http://www.lenta.ru/articles/2005/05/08/alpert/1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714752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i-main-pic" descr="Картинка 5 из 1472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643050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000108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Условия </a:t>
            </a:r>
            <a:r>
              <a:rPr lang="ru-RU" sz="2800" dirty="0" smtClean="0"/>
              <a:t>успешного разрешения </a:t>
            </a:r>
            <a:r>
              <a:rPr lang="ru-RU" sz="2800" dirty="0" smtClean="0"/>
              <a:t>конфликта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857364"/>
            <a:ext cx="3143240" cy="3000396"/>
          </a:xfrm>
          <a:prstGeom prst="rect">
            <a:avLst/>
          </a:prstGeom>
          <a:effectLst>
            <a:outerShdw blurRad="50800" dist="25000" dir="5400000" rotWithShape="0">
              <a:schemeClr val="accent2">
                <a:shade val="30000"/>
                <a:satMod val="150000"/>
                <a:alpha val="38000"/>
              </a:schemeClr>
            </a:outerShdw>
            <a:reflection blurRad="6350" stA="52000" endA="300" endPos="35000" dir="5400000" sy="-100000" algn="bl" rotWithShape="0"/>
          </a:effectLst>
          <a:scene3d>
            <a:camera prst="perspectiveHeroicExtremeRightFacing" fov="5700000">
              <a:rot lat="1026304" lon="20195446" rev="425037"/>
            </a:camera>
            <a:lightRig rig="threePt" dir="t"/>
          </a:scene3d>
          <a:sp3d>
            <a:bevelT w="114300" prst="artDeco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Своевременный и точный диагноз причин конфликта, т.е. выявление существующих противоречий, интересов, целей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1785926"/>
            <a:ext cx="3143240" cy="300039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 fov="6300000">
              <a:rot lat="810959" lon="1387602" rev="21178152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artDeco"/>
            <a:bevelB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Обоюдная заинтересованность в преодолении противоречий на основе взаимного признания интересов каждой из сторон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071934" y="1000108"/>
            <a:ext cx="500066" cy="207170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3428992" y="3000372"/>
            <a:ext cx="1857388" cy="500066"/>
          </a:xfrm>
          <a:prstGeom prst="leftRightArrow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114300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ОСНОВНЫЕ СТРАТЕГИИ ВЗАИМОДЕЙСТВИЙ В КОНФЛИКТЕ</a:t>
            </a:r>
            <a:endParaRPr lang="ru-RU" sz="32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03125147"/>
              </p:ext>
            </p:extLst>
          </p:nvPr>
        </p:nvGraphicFramePr>
        <p:xfrm>
          <a:off x="357158" y="1571612"/>
          <a:ext cx="742955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516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143900" cy="608630"/>
          </a:xfrm>
          <a:solidFill>
            <a:schemeClr val="bg2">
              <a:lumMod val="9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Роль социального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214810" cy="5257800"/>
          </a:xfrm>
          <a:noFill/>
          <a:ln/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Информирование о наличии общих проблем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Стимулирование социальных изменений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Снятие психологической напряженности участников конфликта: сознание своих интересов и интересов других 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500" y="1500188"/>
            <a:ext cx="4214813" cy="53578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стрессовых ситуаций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Нарушение порядка общественной жизни</a:t>
            </a:r>
          </a:p>
          <a:p>
            <a:pPr marL="274320" indent="-274320" fontAlgn="auto">
              <a:spcAft>
                <a:spcPts val="0"/>
              </a:spcAft>
              <a:buClr>
                <a:schemeClr val="bg1"/>
              </a:buClr>
              <a:buFont typeface="Wingdings 2"/>
              <a:buChar char="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Разрушение равновесия сил, устойчивого положения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руглая лента лицом вверх 4"/>
          <p:cNvSpPr/>
          <p:nvPr/>
        </p:nvSpPr>
        <p:spPr>
          <a:xfrm>
            <a:off x="214282" y="1357298"/>
            <a:ext cx="3571900" cy="642942"/>
          </a:xfrm>
          <a:prstGeom prst="ellipseRibbon2">
            <a:avLst/>
          </a:prstGeom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позитивная</a:t>
            </a:r>
          </a:p>
        </p:txBody>
      </p:sp>
      <p:sp>
        <p:nvSpPr>
          <p:cNvPr id="8" name="Круглая лента лицом вверх 7"/>
          <p:cNvSpPr/>
          <p:nvPr/>
        </p:nvSpPr>
        <p:spPr>
          <a:xfrm>
            <a:off x="4429124" y="1357298"/>
            <a:ext cx="3571900" cy="642942"/>
          </a:xfrm>
          <a:prstGeom prst="ellipseRibbon2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90000" dir="5400000" sy="-100000" algn="bl" rotWithShape="0"/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негативная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6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8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4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5" grpId="1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472</TotalTime>
  <Words>385</Words>
  <Application>Microsoft Office PowerPoint</Application>
  <PresentationFormat>Экран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Что общего между понятиями и чем они различаются</vt:lpstr>
      <vt:lpstr>Тема урока  в 10 классе «Конфликт в межличностных отношениях»</vt:lpstr>
      <vt:lpstr>СЛОВАРЬ</vt:lpstr>
      <vt:lpstr>Презентация PowerPoint</vt:lpstr>
      <vt:lpstr>ВИДЫ КОНФЛИКТОВ</vt:lpstr>
      <vt:lpstr>ТИПЫ КОНФЛИКТОВ</vt:lpstr>
      <vt:lpstr>Условия успешного разрешения конфликта</vt:lpstr>
      <vt:lpstr>ОСНОВНЫЕ СТРАТЕГИИ ВЗАИМОДЕЙСТВИЙ В КОНФЛИКТЕ</vt:lpstr>
      <vt:lpstr>Роль социального конфликта</vt:lpstr>
      <vt:lpstr>Как успешно разрешить конфликты?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KeO</cp:lastModifiedBy>
  <cp:revision>44</cp:revision>
  <dcterms:created xsi:type="dcterms:W3CDTF">2009-12-21T16:08:39Z</dcterms:created>
  <dcterms:modified xsi:type="dcterms:W3CDTF">2013-04-12T17:38:03Z</dcterms:modified>
</cp:coreProperties>
</file>