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3" r:id="rId2"/>
    <p:sldId id="256" r:id="rId3"/>
    <p:sldId id="264" r:id="rId4"/>
    <p:sldId id="257" r:id="rId5"/>
    <p:sldId id="258" r:id="rId6"/>
    <p:sldId id="259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6323" autoAdjust="0"/>
  </p:normalViewPr>
  <p:slideViewPr>
    <p:cSldViewPr>
      <p:cViewPr varScale="1">
        <p:scale>
          <a:sx n="78" d="100"/>
          <a:sy n="78" d="100"/>
        </p:scale>
        <p:origin x="-13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8C8F8-832D-4D9D-9963-B74AD5A0B972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37FB7F-3B38-495D-AECE-78ECB0175F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0045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7FB7F-3B38-495D-AECE-78ECB0175F1D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0446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7772400" cy="1470025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дорожного движения</a:t>
            </a:r>
            <a:r>
              <a:rPr lang="ru-RU" sz="96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96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4286256"/>
            <a:ext cx="5874212" cy="2407512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tx1"/>
                </a:solidFill>
              </a:rPr>
              <a:t>Воспитатель :</a:t>
            </a:r>
          </a:p>
          <a:p>
            <a:r>
              <a:rPr lang="ru-RU" sz="2400" i="1" dirty="0" err="1" smtClean="0">
                <a:solidFill>
                  <a:schemeClr val="tx1"/>
                </a:solidFill>
              </a:rPr>
              <a:t>Нечипорук</a:t>
            </a:r>
            <a:r>
              <a:rPr lang="ru-RU" sz="2400" i="1" dirty="0" smtClean="0">
                <a:solidFill>
                  <a:schemeClr val="tx1"/>
                </a:solidFill>
              </a:rPr>
              <a:t> Наталия Павловна</a:t>
            </a:r>
          </a:p>
          <a:p>
            <a:r>
              <a:rPr lang="ru-RU" sz="2400" i="1" dirty="0" smtClean="0">
                <a:solidFill>
                  <a:schemeClr val="tx1"/>
                </a:solidFill>
              </a:rPr>
              <a:t>ГБДОУ </a:t>
            </a:r>
            <a:r>
              <a:rPr lang="ru-RU" sz="2400" i="1" dirty="0" err="1" smtClean="0">
                <a:solidFill>
                  <a:schemeClr val="tx1"/>
                </a:solidFill>
              </a:rPr>
              <a:t>д</a:t>
            </a:r>
            <a:r>
              <a:rPr lang="ru-RU" sz="2400" i="1" dirty="0" smtClean="0">
                <a:solidFill>
                  <a:schemeClr val="tx1"/>
                </a:solidFill>
              </a:rPr>
              <a:t>/с№</a:t>
            </a:r>
            <a:r>
              <a:rPr lang="ru-RU" sz="2400" i="1" dirty="0" smtClean="0">
                <a:solidFill>
                  <a:schemeClr val="tx1"/>
                </a:solidFill>
              </a:rPr>
              <a:t>4</a:t>
            </a:r>
          </a:p>
          <a:p>
            <a:r>
              <a:rPr lang="ru-RU" sz="2400" i="1" dirty="0" err="1" smtClean="0">
                <a:solidFill>
                  <a:schemeClr val="tx1"/>
                </a:solidFill>
              </a:rPr>
              <a:t>Кронштадтский</a:t>
            </a:r>
            <a:r>
              <a:rPr lang="ru-RU" sz="2400" i="1" dirty="0" smtClean="0">
                <a:solidFill>
                  <a:schemeClr val="tx1"/>
                </a:solidFill>
              </a:rPr>
              <a:t> район</a:t>
            </a:r>
          </a:p>
          <a:p>
            <a:r>
              <a:rPr lang="ru-RU" sz="2400" i="1" dirty="0" smtClean="0">
                <a:solidFill>
                  <a:schemeClr val="tx1"/>
                </a:solidFill>
              </a:rPr>
              <a:t>Санкт-Петербурга</a:t>
            </a:r>
            <a:endParaRPr lang="ru-RU" sz="1600" i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priroda.inc.ru/animation/znaki/verkeersborden_oversteekplaat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3143248"/>
            <a:ext cx="1188702" cy="1152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riroda.inc.ru/animation/znaki/verkeersborden_oversteken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95" y="428604"/>
            <a:ext cx="1222609" cy="12448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priroda.inc.ru/animation/znaki/verkeersborden_stoplichten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906" y="404664"/>
            <a:ext cx="1163993" cy="11809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priroda.inc.ru/animation/znaki/verkeersborden_fiets_verboden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34" y="3134696"/>
            <a:ext cx="1080120" cy="10801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155990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0318"/>
          <a:stretch/>
        </p:blipFill>
        <p:spPr>
          <a:xfrm>
            <a:off x="971600" y="2636912"/>
            <a:ext cx="7272808" cy="40764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8000" y="0"/>
            <a:ext cx="8312472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Чтобы возле перекрёстка ты дорогу перешёл,</a:t>
            </a:r>
          </a:p>
          <a:p>
            <a:pPr algn="ctr"/>
            <a:r>
              <a:rPr lang="ru-RU" sz="44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 цвета у светофора нужно помнить хорошо.</a:t>
            </a:r>
            <a:endParaRPr lang="ru-RU" sz="4400" b="1" cap="none" spc="0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34372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279718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935328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04" y="2007498"/>
            <a:ext cx="7488832" cy="470692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09428" y="47181"/>
            <a:ext cx="4483984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Всем ребятам умным ясно: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Где дорога-там опасно!</a:t>
            </a:r>
          </a:p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Отыщи-ка, пешеход,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Чёрно-белый переход!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57771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65" y="1052736"/>
            <a:ext cx="5021598" cy="52766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86967" y="2420888"/>
            <a:ext cx="3857033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Полосы белеют в ряд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Их заметно всем подряд, знает каждый пешеход:</a:t>
            </a:r>
          </a:p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«зебра»-это переход. 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16156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15066"/>
            <a:ext cx="7981656" cy="59862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474146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0" y="857776"/>
            <a:ext cx="7937500" cy="5080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983740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66</Words>
  <Application>Microsoft Office PowerPoint</Application>
  <PresentationFormat>Экран (4:3)</PresentationFormat>
  <Paragraphs>16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Правила дорожного движения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дорожного движения</dc:title>
  <dc:creator>Пользователь</dc:creator>
  <cp:lastModifiedBy>Василий</cp:lastModifiedBy>
  <cp:revision>12</cp:revision>
  <dcterms:created xsi:type="dcterms:W3CDTF">2013-02-19T11:01:13Z</dcterms:created>
  <dcterms:modified xsi:type="dcterms:W3CDTF">2013-04-07T13:00:04Z</dcterms:modified>
</cp:coreProperties>
</file>