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58" r:id="rId3"/>
    <p:sldId id="261" r:id="rId4"/>
    <p:sldId id="259" r:id="rId5"/>
    <p:sldId id="264" r:id="rId6"/>
    <p:sldId id="266" r:id="rId7"/>
    <p:sldId id="262" r:id="rId8"/>
    <p:sldId id="260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8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32E02-8EE4-4FFD-BADF-9CD8D9A113B9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7C7CE-B279-4F67-AD7E-80797336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840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404664"/>
            <a:ext cx="6624736" cy="2448272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Проект 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«Поделки из   природных материалов» 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741305"/>
            <a:ext cx="5904656" cy="3116695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Выполнили: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ученицы 8класса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МКОУ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«СОШ №2 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р. п Самойловка»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err="1" smtClean="0">
                <a:solidFill>
                  <a:srgbClr val="002060"/>
                </a:solidFill>
              </a:rPr>
              <a:t>Голованёва</a:t>
            </a:r>
            <a:r>
              <a:rPr lang="ru-RU" sz="2400" dirty="0" smtClean="0">
                <a:solidFill>
                  <a:srgbClr val="002060"/>
                </a:solidFill>
              </a:rPr>
              <a:t> Елена</a:t>
            </a:r>
          </a:p>
          <a:p>
            <a:pPr algn="r"/>
            <a:r>
              <a:rPr lang="ru-RU" sz="2400" dirty="0" err="1" smtClean="0">
                <a:solidFill>
                  <a:srgbClr val="002060"/>
                </a:solidFill>
              </a:rPr>
              <a:t>Акчурина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Розалия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     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       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43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286"/>
            <a:ext cx="7812360" cy="648072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Задачи проекта: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51520" y="764704"/>
            <a:ext cx="4104456" cy="6093296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Образовательные</a:t>
            </a:r>
            <a:r>
              <a:rPr lang="ru-RU" sz="2800" b="1" u="sng" dirty="0">
                <a:solidFill>
                  <a:srgbClr val="FF0000"/>
                </a:solidFill>
              </a:rPr>
              <a:t>:</a:t>
            </a:r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познакомиться  с  </a:t>
            </a:r>
            <a:r>
              <a:rPr lang="ru-RU" dirty="0">
                <a:solidFill>
                  <a:srgbClr val="002060"/>
                </a:solidFill>
              </a:rPr>
              <a:t>многообразием  материалов, применяемых для изготовления поделок;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FFC000"/>
              </a:solidFill>
            </a:endParaRPr>
          </a:p>
          <a:p>
            <a:r>
              <a:rPr lang="ru-RU" sz="2800" b="1" u="sng" dirty="0">
                <a:solidFill>
                  <a:srgbClr val="FF0000"/>
                </a:solidFill>
              </a:rPr>
              <a:t>Развивающие: </a:t>
            </a:r>
            <a:r>
              <a:rPr lang="ru-RU" dirty="0">
                <a:solidFill>
                  <a:srgbClr val="002060"/>
                </a:solidFill>
              </a:rPr>
              <a:t>развивать творческие </a:t>
            </a:r>
            <a:r>
              <a:rPr lang="ru-RU" dirty="0" smtClean="0">
                <a:solidFill>
                  <a:srgbClr val="002060"/>
                </a:solidFill>
              </a:rPr>
              <a:t>способности</a:t>
            </a:r>
            <a:r>
              <a:rPr lang="ru-RU" dirty="0">
                <a:solidFill>
                  <a:srgbClr val="FFC000"/>
                </a:solidFill>
              </a:rPr>
              <a:t>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764704"/>
            <a:ext cx="3816424" cy="5661248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Воспитательные:</a:t>
            </a:r>
            <a:r>
              <a:rPr lang="ru-RU" i="1" u="sng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i="1" u="sng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воспитывать </a:t>
            </a:r>
            <a:r>
              <a:rPr lang="ru-RU" dirty="0">
                <a:solidFill>
                  <a:srgbClr val="002060"/>
                </a:solidFill>
              </a:rPr>
              <a:t>чувства прекрасного, экологическую </a:t>
            </a:r>
            <a:r>
              <a:rPr lang="ru-RU" dirty="0" smtClean="0">
                <a:solidFill>
                  <a:srgbClr val="002060"/>
                </a:solidFill>
              </a:rPr>
              <a:t>культуру, интерес </a:t>
            </a:r>
            <a:r>
              <a:rPr lang="ru-RU" dirty="0">
                <a:solidFill>
                  <a:srgbClr val="002060"/>
                </a:solidFill>
              </a:rPr>
              <a:t>к изготовлению подарка своими руками.</a:t>
            </a:r>
          </a:p>
        </p:txBody>
      </p:sp>
    </p:spTree>
    <p:extLst>
      <p:ext uri="{BB962C8B-B14F-4D97-AF65-F5344CB8AC3E}">
        <p14:creationId xmlns:p14="http://schemas.microsoft.com/office/powerpoint/2010/main" val="99303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4067944" cy="6480720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rgbClr val="0070C0"/>
                </a:solidFill>
              </a:rPr>
              <a:t>Сказочна</a:t>
            </a:r>
            <a:r>
              <a:rPr lang="ru-RU" b="1" i="1" dirty="0" smtClean="0">
                <a:solidFill>
                  <a:srgbClr val="0070C0"/>
                </a:solidFill>
              </a:rPr>
              <a:t> и богата природа. Какие разнообразные чувства переполняют нас при встрече с ней! В любое время года она открывает свои прелести по-разному, давая простор фантазии и творчеству, укрепляя нежные и добрые чувства в человеке.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104" y="404663"/>
            <a:ext cx="4743376" cy="5616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8492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988"/>
            <a:ext cx="6552728" cy="749716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*</a:t>
            </a:r>
            <a:r>
              <a:rPr lang="ru-RU" sz="3600" b="1" dirty="0" smtClean="0">
                <a:solidFill>
                  <a:srgbClr val="FF0000"/>
                </a:solidFill>
              </a:rPr>
              <a:t>Наши поделки*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268760"/>
            <a:ext cx="4176464" cy="482453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Материал и инструменты: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солома, цветные лоскутки, нитки или проволока, краски, ножницы, кисточка</a:t>
            </a:r>
            <a:r>
              <a:rPr lang="ru-RU" b="1" i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251520" y="1124744"/>
            <a:ext cx="3657600" cy="658368"/>
          </a:xfrm>
        </p:spPr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*</a:t>
            </a:r>
            <a:r>
              <a:rPr lang="ru-RU" sz="2800" i="1" dirty="0" smtClean="0">
                <a:solidFill>
                  <a:srgbClr val="002060"/>
                </a:solidFill>
              </a:rPr>
              <a:t>Р</a:t>
            </a:r>
            <a:r>
              <a:rPr lang="ru-RU" sz="2800" dirty="0" smtClean="0">
                <a:solidFill>
                  <a:srgbClr val="002060"/>
                </a:solidFill>
              </a:rPr>
              <a:t>усская  бабка*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16532" y="2240868"/>
            <a:ext cx="460851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258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3960440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499992" y="1196752"/>
            <a:ext cx="4536504" cy="482453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Материалы и инструменты: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каштаны (разного размера),заостренные  спички(зубочистки),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перья, шипы гледичии, бумага, пластилин, клей, краски, деревянный брусок, шило, кисточка, карандаш.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xfrm>
            <a:off x="395536" y="332656"/>
            <a:ext cx="3960440" cy="658368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*Птичка в гнезде*</a:t>
            </a:r>
            <a:endParaRPr lang="ru-RU" sz="2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49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5"/>
            <a:ext cx="4752528" cy="4464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5004048" y="1700808"/>
            <a:ext cx="3888431" cy="454759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Материалы и инструменты: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каштан, спички, пластилин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(разного цвета), листья деревьев.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332656"/>
            <a:ext cx="3657600" cy="658368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bg1"/>
                </a:solidFill>
              </a:rPr>
              <a:t>*Г</a:t>
            </a:r>
            <a:r>
              <a:rPr lang="ru-RU" sz="3600" b="0" i="1" dirty="0" smtClean="0">
                <a:solidFill>
                  <a:schemeClr val="bg1"/>
                </a:solidFill>
              </a:rPr>
              <a:t>усеница*</a:t>
            </a:r>
            <a:endParaRPr lang="ru-RU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7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Всестороннее развитие в процессе работы с природным материалом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</a:rPr>
              <a:t>Р</a:t>
            </a:r>
            <a:r>
              <a:rPr lang="ru-RU" sz="3600" i="1" dirty="0">
                <a:solidFill>
                  <a:srgbClr val="0070C0"/>
                </a:solidFill>
              </a:rPr>
              <a:t>а</a:t>
            </a:r>
            <a:r>
              <a:rPr lang="ru-RU" sz="3600" i="1" dirty="0" smtClean="0">
                <a:solidFill>
                  <a:srgbClr val="0070C0"/>
                </a:solidFill>
              </a:rPr>
              <a:t>бота с природным материалом заключает в себе большие возможности. Общение с родной природой, воспитывает бережное и заботливое отношение к ней и формирует трудовые навыки. </a:t>
            </a:r>
            <a:endParaRPr lang="ru-RU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49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0" y="188640"/>
            <a:ext cx="4114800" cy="64087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Природный материал сам по себе кладовая для фантазии и игры воображения. 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А если его соединить с ловкостью рук, то всё можно оживить, дать как бы вторую жизнь.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24744"/>
            <a:ext cx="4536504" cy="4742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39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99571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*</a:t>
            </a:r>
            <a:r>
              <a:rPr lang="ru-RU" sz="3600" b="1" i="1" dirty="0" smtClean="0">
                <a:solidFill>
                  <a:srgbClr val="FF0000"/>
                </a:solidFill>
              </a:rPr>
              <a:t>Над проектом работали*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2362200"/>
            <a:ext cx="291465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0" y="2362200"/>
            <a:ext cx="291465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Голованёва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8024" y="1569720"/>
            <a:ext cx="3600400" cy="658368"/>
          </a:xfrm>
        </p:spPr>
        <p:txBody>
          <a:bodyPr/>
          <a:lstStyle/>
          <a:p>
            <a:r>
              <a:rPr lang="ru-RU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Акчурина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Розалия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205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485</TotalTime>
  <Words>187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Проект  «Поделки из   природных материалов» </vt:lpstr>
      <vt:lpstr>Задачи проекта:</vt:lpstr>
      <vt:lpstr>Презентация PowerPoint</vt:lpstr>
      <vt:lpstr>*Наши поделки*</vt:lpstr>
      <vt:lpstr>Презентация PowerPoint</vt:lpstr>
      <vt:lpstr>Презентация PowerPoint</vt:lpstr>
      <vt:lpstr>Всестороннее развитие в процессе работы с природным материалом.</vt:lpstr>
      <vt:lpstr>Презентация PowerPoint</vt:lpstr>
      <vt:lpstr>*Над проектом работали*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Поделки из природных материалов. </dc:title>
  <cp:lastModifiedBy>USER</cp:lastModifiedBy>
  <cp:revision>30</cp:revision>
  <dcterms:modified xsi:type="dcterms:W3CDTF">2013-04-13T15:10:11Z</dcterms:modified>
</cp:coreProperties>
</file>