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9" r:id="rId2"/>
    <p:sldId id="256" r:id="rId3"/>
    <p:sldId id="257" r:id="rId4"/>
    <p:sldId id="258" r:id="rId5"/>
    <p:sldId id="259" r:id="rId6"/>
    <p:sldId id="260" r:id="rId7"/>
    <p:sldId id="280" r:id="rId8"/>
    <p:sldId id="261" r:id="rId9"/>
    <p:sldId id="264" r:id="rId10"/>
    <p:sldId id="263" r:id="rId11"/>
    <p:sldId id="268" r:id="rId12"/>
    <p:sldId id="269" r:id="rId13"/>
    <p:sldId id="262" r:id="rId14"/>
    <p:sldId id="281" r:id="rId15"/>
    <p:sldId id="265" r:id="rId16"/>
    <p:sldId id="266" r:id="rId17"/>
    <p:sldId id="267" r:id="rId18"/>
    <p:sldId id="273" r:id="rId19"/>
    <p:sldId id="277" r:id="rId20"/>
    <p:sldId id="278" r:id="rId21"/>
    <p:sldId id="275" r:id="rId22"/>
    <p:sldId id="276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72504C-F804-45C2-B925-6AA7CFE5CA7F}" type="datetimeFigureOut">
              <a:rPr lang="ru-RU" smtClean="0"/>
              <a:t>вт: 17 апр 2012г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495566-2015-48A5-AA42-7F67C4CFAD1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3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49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ктория\Desktop\семья\Кустоди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69847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3" y="404664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Художник </a:t>
            </a:r>
            <a:r>
              <a:rPr lang="ru-RU" sz="2000" b="1" dirty="0" err="1" smtClean="0">
                <a:solidFill>
                  <a:schemeClr val="bg1"/>
                </a:solidFill>
              </a:rPr>
              <a:t>Кустодеев</a:t>
            </a:r>
            <a:r>
              <a:rPr lang="ru-RU" sz="2000" b="1" dirty="0" smtClean="0">
                <a:solidFill>
                  <a:schemeClr val="bg1"/>
                </a:solidFill>
              </a:rPr>
              <a:t>  «Семейный портрет»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7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семья\big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4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семья\famíl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624736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55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иктория\Desktop\семья\опять двойка Фёдора Павловича Решетник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3367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5661248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Художник Ф. П. Решетников «Опять двойка»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3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5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mg-fotki.yandex.ru/get/4527/39574958.b/0_73d9c_a3f492b5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54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belpanorama31.ucoz.ru/_ph/5/2/3832032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59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семья\филормо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"/>
            <a:ext cx="9144000" cy="683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семья\бах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0"/>
            <a:ext cx="597666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5786280"/>
            <a:ext cx="12939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Бах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2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бах\для занятия И.В\семья Баха.jpg"/>
          <p:cNvPicPr>
            <a:picLocks noChangeAspect="1" noChangeArrowheads="1"/>
          </p:cNvPicPr>
          <p:nvPr/>
        </p:nvPicPr>
        <p:blipFill>
          <a:blip r:embed="rId2" cstate="print"/>
          <a:srcRect l="5817" r="5817"/>
          <a:stretch>
            <a:fillRect/>
          </a:stretch>
        </p:blipFill>
        <p:spPr bwMode="auto">
          <a:xfrm>
            <a:off x="0" y="0"/>
            <a:ext cx="9143999" cy="6957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16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luntiki.ru/uploads/images/a/0/0/b/5/9db5a2f38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44000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28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бах\солнышко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9552" y="0"/>
            <a:ext cx="8064896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35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:\Изображение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5877"/>
            <a:ext cx="9144000" cy="6466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03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47909"/>
            <a:ext cx="741682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Я   желаю:  каждому  дому –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Радости      вдоволь.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Каждому     дому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Быть     обойдённым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Обидой,    бедою……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Каждой    семье –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Под    крышей   аиста.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Каждой   семье –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a_BosaNova" pitchFamily="82" charset="-52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вдосталь   радости.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Жизни   до   ста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_BosaNova" pitchFamily="82" charset="-52"/>
              </a:rPr>
              <a:t>Хлеба    досыта.</a:t>
            </a:r>
            <a:endParaRPr lang="ru-RU" sz="3200" b="1" dirty="0">
              <a:solidFill>
                <a:srgbClr val="FF0000"/>
              </a:solidFill>
              <a:latin typeface="a_BosaNova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64919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3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07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untiki.ru/uploads/images/0/c/2/e/5/d89403cb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181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untiki.ru/uploads/images/6/c/d/f/5/7cc15d9ef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9144000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230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untiki.ru/uploads/images/9/c/9/b/5/01eb5b725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965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Говорят, что в старину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Так оно и было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Много братьев и сестёр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Весело дружило.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Вмести пили молоко,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Вместе ели сушки.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Настоящий детский сад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В каждой был избушки.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5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:\32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42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семья\В.Иванов Сем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8497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2940" y="5499475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Художник </a:t>
            </a:r>
            <a:r>
              <a:rPr lang="ru-RU" sz="2400" b="1" dirty="0" err="1" smtClean="0">
                <a:solidFill>
                  <a:schemeClr val="bg1"/>
                </a:solidFill>
              </a:rPr>
              <a:t>В.Иванов</a:t>
            </a:r>
            <a:r>
              <a:rPr lang="ru-RU" sz="2400" b="1" dirty="0" smtClean="0">
                <a:solidFill>
                  <a:schemeClr val="bg1"/>
                </a:solidFill>
              </a:rPr>
              <a:t> «Семья»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2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ктория\Desktop\семья\Крендовский Евграф Федорович. Семейный портрет А. Башилов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61206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6165304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Художник </a:t>
            </a:r>
            <a:r>
              <a:rPr lang="ru-RU" sz="2000" b="1" dirty="0" err="1" smtClean="0">
                <a:solidFill>
                  <a:schemeClr val="bg1"/>
                </a:solidFill>
              </a:rPr>
              <a:t>Крендовский</a:t>
            </a:r>
            <a:r>
              <a:rPr lang="ru-RU" sz="2000" b="1" dirty="0" smtClean="0">
                <a:solidFill>
                  <a:schemeClr val="bg1"/>
                </a:solidFill>
              </a:rPr>
              <a:t> Е.Ф. «</a:t>
            </a:r>
            <a:r>
              <a:rPr lang="ru-RU" sz="2000" b="1" dirty="0">
                <a:solidFill>
                  <a:schemeClr val="bg1"/>
                </a:solidFill>
              </a:rPr>
              <a:t>С</a:t>
            </a:r>
            <a:r>
              <a:rPr lang="ru-RU" sz="2000" b="1" dirty="0" smtClean="0">
                <a:solidFill>
                  <a:schemeClr val="bg1"/>
                </a:solidFill>
              </a:rPr>
              <a:t>емейный портрет»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7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</TotalTime>
  <Words>99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Виктория</cp:lastModifiedBy>
  <cp:revision>10</cp:revision>
  <dcterms:created xsi:type="dcterms:W3CDTF">2012-04-13T19:23:28Z</dcterms:created>
  <dcterms:modified xsi:type="dcterms:W3CDTF">2012-04-17T04:46:43Z</dcterms:modified>
</cp:coreProperties>
</file>