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07D2-17FD-4CB5-8B95-BAF9E5BF42C5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0DDA1-1CE5-4CAD-8395-CC8237C99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73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07D2-17FD-4CB5-8B95-BAF9E5BF42C5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0DDA1-1CE5-4CAD-8395-CC8237C99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833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07D2-17FD-4CB5-8B95-BAF9E5BF42C5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0DDA1-1CE5-4CAD-8395-CC8237C99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500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07D2-17FD-4CB5-8B95-BAF9E5BF42C5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0DDA1-1CE5-4CAD-8395-CC8237C99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709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07D2-17FD-4CB5-8B95-BAF9E5BF42C5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0DDA1-1CE5-4CAD-8395-CC8237C99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235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07D2-17FD-4CB5-8B95-BAF9E5BF42C5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0DDA1-1CE5-4CAD-8395-CC8237C99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348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07D2-17FD-4CB5-8B95-BAF9E5BF42C5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0DDA1-1CE5-4CAD-8395-CC8237C99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283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07D2-17FD-4CB5-8B95-BAF9E5BF42C5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0DDA1-1CE5-4CAD-8395-CC8237C99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863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07D2-17FD-4CB5-8B95-BAF9E5BF42C5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0DDA1-1CE5-4CAD-8395-CC8237C99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121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07D2-17FD-4CB5-8B95-BAF9E5BF42C5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0DDA1-1CE5-4CAD-8395-CC8237C99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259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07D2-17FD-4CB5-8B95-BAF9E5BF42C5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0DDA1-1CE5-4CAD-8395-CC8237C99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173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B07D2-17FD-4CB5-8B95-BAF9E5BF42C5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0DDA1-1CE5-4CAD-8395-CC8237C99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699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p=2&amp;text=%D0%B1%D1%80%D0%B0%D1%82%D1%8C%D1%8F%20%D0%B3%D1%80%D0%B8%D0%BC%D0%BC%20%D1%81%D0%BA%D0%B0%D0%B7%D0%BA%D0%B8&amp;img_url=http%3A%2F%2Fwww.ozon.ru%2Fmultimedia%2Faudio_cd_covers%2F1000087817.jpg&amp;pos=73&amp;uinfo=sw-1263-sh-902-fw-1038-fh-598-pd-1&amp;rpt=simage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s.yandex.ru/yandsearch?p=2&amp;text=%D0%B1%D1%80%D0%B0%D1%82%D1%8C%D1%8F%20%D0%B3%D1%80%D0%B8%D0%BC%D0%BC%20%D1%81%D0%BA%D0%B0%D0%B7%D0%BA%D0%B8&amp;img_url=http%3A%2F%2Fwww.ozon.ru%2Fmultimedia%2Fbooks_covers%2Fsmall%2F1001632804.gif&amp;pos=70&amp;uinfo=sw-1263-sh-902-fw-1038-fh-598-pd-1&amp;rpt=simage" TargetMode="Externa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0" Type="http://schemas.openxmlformats.org/officeDocument/2006/relationships/hyperlink" Target="http://images.yandex.ru/yandsearch?p=3&amp;text=%D0%B1%D1%80%D0%B0%D1%82%D1%8C%D1%8F%20%D0%B3%D1%80%D0%B8%D0%BC%D0%BC%20%D1%81%D0%BA%D0%B0%D0%B7%D0%BA%D0%B8&amp;img_url=http%3A%2F%2Fwww.ozon.ru%2Fmultimedia%2Fbooks_covers%2F1000446755.jpg&amp;pos=101&amp;uinfo=sw-1263-sh-902-fw-1038-fh-598-pd-1&amp;rpt=simage" TargetMode="External"/><Relationship Id="rId4" Type="http://schemas.openxmlformats.org/officeDocument/2006/relationships/hyperlink" Target="http://images.yandex.ru/yandsearch?p=1&amp;text=%D0%B1%D1%80%D0%B0%D1%82%D1%8C%D1%8F%20%D0%B3%D1%80%D0%B8%D0%BC%D0%BC%20%D1%81%D0%BA%D0%B0%D0%B7%D0%BA%D0%B8&amp;img_url=http%3A%2F%2Foz.by%2Fdata%2Fimg%2F10%2F277%2F036%2Fcover%2FBrat-y-Grimm-Skazki-Brat-y-Grimm-Dmitriy-Mahavili_10277036_214051e1.jpg&amp;pos=49&amp;uinfo=sw-1263-sh-902-fw-1038-fh-598-pd-1&amp;rpt=simage" TargetMode="External"/><Relationship Id="rId9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hyperlink" Target="http://images.yandex.ru/yandsearch?p=5&amp;text=%D0%B4%D0%BE%D0%BC%20%D0%B1%D1%80%D0%B0%D1%82%D1%8C%D0%B5%D0%B2%20%D0%B3%D1%80%D0%B8%D0%BC%D0%BC%20%D0%B2%D0%B8%D0%BB%D1%8C%D0%B3%D0%B5%D0%BB%D1%8C%D0%BC%D0%B0%20%D0%B8%20%D1%8F%D0%BA%D0%BE%D0%B1%D0%B0&amp;img_url=http%3A%2F%2Fmegabookshop.org%2FImageManager.ashx%3Fimage%3D%252fmultimedia%252fbooks_covers%252f1001857814.jpg&amp;pos=175&amp;uinfo=sw-1263-sh-902-fw-1038-fh-598-pd-1&amp;rpt=simage" TargetMode="External"/><Relationship Id="rId18" Type="http://schemas.openxmlformats.org/officeDocument/2006/relationships/image" Target="../media/image22.jpeg"/><Relationship Id="rId3" Type="http://schemas.openxmlformats.org/officeDocument/2006/relationships/hyperlink" Target="http://images.yandex.ru/yandsearch?p=3&amp;text=%D0%B4%D0%BE%D0%BC%20%D0%B1%D1%80%D0%B0%D1%82%D1%8C%D0%B5%D0%B2%20%D0%B3%D1%80%D0%B8%D0%BC%D0%BC%20%D0%B2%D0%B8%D0%BB%D1%8C%D0%B3%D0%B5%D0%BB%D1%8C%D0%BC%D0%B0%20%D0%B8%20%D1%8F%D0%BA%D0%BE%D0%B1%D0%B0&amp;img_url=http%3A%2F%2Fimg1.labirint.ru%2Fbooks%2F58749%2Fbig.jpg&amp;pos=97&amp;uinfo=sw-1263-sh-902-fw-1038-fh-598-pd-1&amp;rpt=simage" TargetMode="External"/><Relationship Id="rId7" Type="http://schemas.openxmlformats.org/officeDocument/2006/relationships/hyperlink" Target="http://images.yandex.ru/yandsearch?p=4&amp;text=%D0%B4%D0%BE%D0%BC%20%D0%B1%D1%80%D0%B0%D1%82%D1%8C%D0%B5%D0%B2%20%D0%B3%D1%80%D0%B8%D0%BC%D0%BC%20%D0%B2%D0%B8%D0%BB%D1%8C%D0%B3%D0%B5%D0%BB%D1%8C%D0%BC%D0%B0%20%D0%B8%20%D1%8F%D0%BA%D0%BE%D0%B1%D0%B0&amp;img_url=http%3A%2F%2Fimg.labirint.ru%2Fimages%2Fcomments_pic%2F1132%2F08labc55g1313339701.jpg&amp;pos=120&amp;uinfo=sw-1263-sh-902-fw-1038-fh-598-pd-1&amp;rpt=simage" TargetMode="External"/><Relationship Id="rId12" Type="http://schemas.openxmlformats.org/officeDocument/2006/relationships/image" Target="../media/image19.jpeg"/><Relationship Id="rId17" Type="http://schemas.openxmlformats.org/officeDocument/2006/relationships/hyperlink" Target="http://images.yandex.ru/yandsearch?p=6&amp;text=%D0%B4%D0%BE%D0%BC%20%D0%B1%D1%80%D0%B0%D1%82%D1%8C%D0%B5%D0%B2%20%D0%B3%D1%80%D0%B8%D0%BC%D0%BC%20%D0%B2%D0%B8%D0%BB%D1%8C%D0%B3%D0%B5%D0%BB%D1%8C%D0%BC%D0%B0%20%D0%B8%20%D1%8F%D0%BA%D0%BE%D0%B1%D0%B0&amp;img_url=http%3A%2F%2Fimg1.labirint.ru%2Fbooks%2F166473%2Fsmall.jpg&amp;pos=193&amp;uinfo=sw-1263-sh-902-fw-1038-fh-598-pd-1&amp;rpt=simage" TargetMode="External"/><Relationship Id="rId2" Type="http://schemas.openxmlformats.org/officeDocument/2006/relationships/image" Target="../media/image1.jpeg"/><Relationship Id="rId16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hyperlink" Target="http://images.yandex.ru/yandsearch?p=3&amp;text=%D0%B4%D0%BE%D0%BC%20%D0%B1%D1%80%D0%B0%D1%82%D1%8C%D0%B5%D0%B2%20%D0%B3%D1%80%D0%B8%D0%BC%D0%BC%20%D0%B2%D0%B8%D0%BB%D1%8C%D0%B3%D0%B5%D0%BB%D1%8C%D0%BC%D0%B0%20%D0%B8%20%D1%8F%D0%BA%D0%BE%D0%B1%D0%B0&amp;img_url=http%3A%2F%2Fimg.labirint.ru%2Fimages%2Fcomments_pic%2F1132%2F06labc55g1313339701.jpg&amp;pos=106&amp;uinfo=sw-1263-sh-902-fw-1038-fh-598-pd-1&amp;rpt=simage" TargetMode="External"/><Relationship Id="rId5" Type="http://schemas.openxmlformats.org/officeDocument/2006/relationships/hyperlink" Target="http://images.yandex.ru/yandsearch?p=2&amp;text=%D0%B4%D0%BE%D0%BC%20%D0%B1%D1%80%D0%B0%D1%82%D1%8C%D0%B5%D0%B2%20%D0%B3%D1%80%D0%B8%D0%BC%D0%BC%20%D0%B2%D0%B8%D0%BB%D1%8C%D0%B3%D0%B5%D0%BB%D1%8C%D0%BC%D0%B0%20%D0%B8%20%D1%8F%D0%BA%D0%BE%D0%B1%D0%B0&amp;img_url=http%3A%2F%2Fimg.vcene.ua%2Fproduct%2F88%2F8801%2F880162%2Fphoto.jpg&amp;pos=67&amp;uinfo=sw-1263-sh-902-fw-1038-fh-598-pd-1&amp;rpt=simage" TargetMode="External"/><Relationship Id="rId15" Type="http://schemas.openxmlformats.org/officeDocument/2006/relationships/hyperlink" Target="http://images.yandex.ru/yandsearch?p=5&amp;text=%D0%B4%D0%BE%D0%BC%20%D0%B1%D1%80%D0%B0%D1%82%D1%8C%D0%B5%D0%B2%20%D0%B3%D1%80%D0%B8%D0%BC%D0%BC%20%D0%B2%D0%B8%D0%BB%D1%8C%D0%B3%D0%B5%D0%BB%D1%8C%D0%BC%D0%B0%20%D0%B8%20%D1%8F%D0%BA%D0%BE%D0%B1%D0%B0&amp;img_url=http%3A%2F%2Fpubl.lib.ru%2FARCHIVES%2FG%2FGRIMM_Yakob%2C_GRIMM_Vil%27gel%27m%2F.Online%2FBrem91O1..jpg&amp;pos=173&amp;uinfo=sw-1263-sh-902-fw-1038-fh-598-pd-1&amp;rpt=simage" TargetMode="External"/><Relationship Id="rId10" Type="http://schemas.openxmlformats.org/officeDocument/2006/relationships/image" Target="../media/image18.jpeg"/><Relationship Id="rId4" Type="http://schemas.openxmlformats.org/officeDocument/2006/relationships/image" Target="../media/image15.jpeg"/><Relationship Id="rId9" Type="http://schemas.openxmlformats.org/officeDocument/2006/relationships/hyperlink" Target="http://images.yandex.ru/yandsearch?p=4&amp;text=%D0%B4%D0%BE%D0%BC%20%D0%B1%D1%80%D0%B0%D1%82%D1%8C%D0%B5%D0%B2%20%D0%B3%D1%80%D0%B8%D0%BC%D0%BC%20%D0%B2%D0%B8%D0%BB%D1%8C%D0%B3%D0%B5%D0%BB%D1%8C%D0%BC%D0%B0%20%D0%B8%20%D1%8F%D0%BA%D0%BE%D0%B1%D0%B0&amp;img_url=http%3A%2F%2Fwww.livelib.ru%2Fboocover%2F1000535065%2Fs%2F3725%2FBratya_Grimm__Zayats_i_Jozh.gif&amp;pos=127&amp;uinfo=sw-1263-sh-902-fw-1038-fh-598-pd-1&amp;rpt=simage" TargetMode="External"/><Relationship Id="rId1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93%D1%80%D0%B8%D0%BC%D0%BC%20%D0%AF%D0%BA%D0%BE%D0%B1&amp;img_url=http%3A%2F%2Fwww.tantor.com%2FAuthorImage%2FGrimm_J.jpg&amp;pos=3&amp;uinfo=sw-1263-sh-902-fw-1038-fh-598-pd-1&amp;rpt=simag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://images.yandex.ru/yandsearch?text=%D0%93%D1%80%D0%B8%D0%BC%D0%BC%20%D0%92%D0%B8%D0%BB%D1%8C%D0%B3%D0%B5%D0%BB%D1%8C%D0%BC&amp;img_url=http%3A%2F%2Fimg.encyc.yandex.net%2Fillustrations%2Fbse%2Fpictures%2F02116%2F231450-95x96_.jpg&amp;pos=16&amp;uinfo=sw-1263-sh-902-fw-1038-fh-598-pd-1&amp;rpt=simage" TargetMode="Externa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2&amp;text=%D0%93%D1%80%D0%B8%D0%BC%D0%BC%20%D0%92%D0%B8%D0%BB%D1%8C%D0%B3%D0%B5%D0%BB%D1%8C%D0%BC&amp;img_url=http%3A%2F%2Fshkolazhizni.ru%2Fimg%2Fcontent%2Fi74%2F74753_or.jpg&amp;pos=74&amp;uinfo=sw-1263-sh-902-fw-1038-fh-598-pd-1&amp;rpt=simag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93%D1%80%D0%B8%D0%BC%D0%BC%20%D0%AF%D0%BA%D0%BE%D0%B1&amp;img_url=http%3A%2F%2Fwww.tantor.com%2FAuthorImage%2FGrimm_J.jpg&amp;pos=3&amp;uinfo=sw-1263-sh-902-fw-1038-fh-598-pd-1&amp;rpt=simag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2&amp;text=%D0%93%D1%80%D0%B8%D0%BC%D0%BC%20%D0%92%D0%B8%D0%BB%D1%8C%D0%B3%D0%B5%D0%BB%D1%8C%D0%BC&amp;img_url=http%3A%2F%2Ffantlab.ru%2Fimages%2Fautors%2F1252_1&amp;pos=67&amp;uinfo=sw-1263-sh-902-fw-1038-fh-598-pd-1&amp;rpt=simag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1&amp;text=%D0%93%D1%80%D0%B8%D0%BC%D0%BC%20%D0%92%D0%B8%D0%BB%D1%8C%D0%B3%D0%B5%D0%BB%D1%8C%D0%BC&amp;img_url=http%3A%2F%2Fwww.penza.com.ru%2F~rubtsov%2Fcalendar%2Fpict%2Fgrimm_wilhelm.jpg&amp;pos=55&amp;uinfo=sw-1263-sh-902-fw-1038-fh-598-pd-1&amp;rpt=simag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1&amp;text=%D0%93%D1%80%D0%B8%D0%BC%D0%BC%20%D0%92%D0%B8%D0%BB%D1%8C%D0%B3%D0%B5%D0%BB%D1%8C%D0%BC&amp;img_url=http%3A%2F%2Fimg.geocaching.com%2Fcache%2F43906a30-dc47-4e18-ad2b-b620e40fc971.jpg&amp;pos=53&amp;uinfo=sw-1263-sh-902-fw-1038-fh-598-pd-1&amp;rpt=simag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1&amp;text=%D0%B4%D0%BE%D0%BC%20%D0%B1%D1%80%D0%B0%D1%82%D1%8C%D0%B5%D0%B2%20%D0%B3%D1%80%D0%B8%D0%BC%D0%BC%20%D0%B2%D0%B8%D0%BB%D1%8C%D0%B3%D0%B5%D0%BB%D1%8C%D0%BC%D0%B0%20%D0%B8%20%D1%8F%D0%BA%D0%BE%D0%B1%D0%B0&amp;img_url=http%3A%2F%2Fnews.euro-coins.info%2Fwp-content%2Fuploads%2F2012%2F05%2FBruder-Grimm.jpg&amp;pos=32&amp;uinfo=sw-1263-sh-902-fw-1038-fh-598-pd-1&amp;rpt=simag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DOM\Pictures\imag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407"/>
            <a:ext cx="9144000" cy="6887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88640"/>
            <a:ext cx="69696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Сказки Братьев Гримм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8" name="Picture 4" descr="C:\Users\DOM\Pictures\grimmbros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196752"/>
            <a:ext cx="3389915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5-tub-ru.yandex.net/i?id=11620213-59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69228">
            <a:off x="373764" y="1210896"/>
            <a:ext cx="1267715" cy="1625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8-tub-ru.yandex.net/i?id=622554027-40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71326">
            <a:off x="6935971" y="1300721"/>
            <a:ext cx="1369112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3-tub-ru.yandex.net/i?id=254104031-39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06812">
            <a:off x="557982" y="3735378"/>
            <a:ext cx="1716671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im0-tub-ru.yandex.net/i?id=623723650-25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7342">
            <a:off x="7164965" y="3573934"/>
            <a:ext cx="1063621" cy="1644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0580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DOM\Pictures\imag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289" y="0"/>
            <a:ext cx="9144000" cy="6887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://im5-tub-ru.yandex.net/i?id=18872154-05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63941">
            <a:off x="251520" y="1268760"/>
            <a:ext cx="1408012" cy="203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188640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Сказки Братьев Гримм</a:t>
            </a:r>
            <a:endParaRPr lang="ru-RU" sz="5400" dirty="0"/>
          </a:p>
        </p:txBody>
      </p:sp>
      <p:pic>
        <p:nvPicPr>
          <p:cNvPr id="10244" name="Picture 4" descr="http://im7-tub-ru.yandex.net/i?id=256917920-27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25197">
            <a:off x="6908473" y="1154598"/>
            <a:ext cx="1375387" cy="2042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im2-tub-ru.yandex.net/i?id=218455574-04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6696" y="1111969"/>
            <a:ext cx="1500001" cy="193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://im6-tub-ru.yandex.net/i?id=332288924-58-72&amp;n=21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7630" y="2852936"/>
            <a:ext cx="1443419" cy="1899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http://im4-tub-ru.yandex.net/i?id=371112906-56-72&amp;n=21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4883" y="3051627"/>
            <a:ext cx="1428245" cy="1846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2" name="Picture 12" descr="http://im4-tub-ru.yandex.net/i?id=484150152-42-72&amp;n=21">
            <a:hlinkClick r:id="rId13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35520">
            <a:off x="457022" y="4488042"/>
            <a:ext cx="1479203" cy="2054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4" name="Picture 14" descr="http://im6-tub-ru.yandex.net/i?id=387652365-30-72&amp;n=21">
            <a:hlinkClick r:id="rId15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495" y="4257935"/>
            <a:ext cx="1610556" cy="2082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6" name="Picture 16" descr="http://im5-tub-ru.yandex.net/i?id=167344474-46-72&amp;n=21">
            <a:hlinkClick r:id="rId17"/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9483">
            <a:off x="7082480" y="4384100"/>
            <a:ext cx="1321923" cy="1944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641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Users\DOM\Pictures\imag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708"/>
            <a:ext cx="9144000" cy="6887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3700821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Гримм Якоб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( 4 января 1785 года 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im8-tub-ru.yandex.net/i?id=294207977-65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86195"/>
            <a:ext cx="232345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6-tub-ru.yandex.net/i?id=545000879-36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37243"/>
            <a:ext cx="2232248" cy="3100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572000" y="3682807"/>
            <a:ext cx="46805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Гримм Вильгельм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( 24 февраля 1786 года 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72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Users\DOM\Pictures\imag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708"/>
            <a:ext cx="9144000" cy="6887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im7-tub-ru.yandex.net/i?id=282508818-34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21358"/>
            <a:ext cx="3120262" cy="3019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332656"/>
            <a:ext cx="525658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По происхождению братья Гримм принадлежали к среднему классу общества. Отец их сначала был адвокатом в </a:t>
            </a:r>
            <a:r>
              <a:rPr lang="ru-RU" sz="2400" b="1" dirty="0" err="1" smtClean="0"/>
              <a:t>Ганау</a:t>
            </a:r>
            <a:r>
              <a:rPr lang="ru-RU" sz="2400" b="1" dirty="0" smtClean="0"/>
              <a:t>, а потом поступил на службу в по юридической части к князю </a:t>
            </a:r>
            <a:r>
              <a:rPr lang="ru-RU" sz="2400" b="1" dirty="0" err="1" smtClean="0"/>
              <a:t>Ганаускому</a:t>
            </a:r>
            <a:r>
              <a:rPr lang="ru-RU" sz="2400" b="1" dirty="0" smtClean="0"/>
              <a:t>.</a:t>
            </a:r>
          </a:p>
          <a:p>
            <a:pPr algn="ctr"/>
            <a:r>
              <a:rPr lang="ru-RU" sz="2400" b="1" dirty="0" smtClean="0"/>
              <a:t>10 января 1796 года отец братьев умирает в возрасте 45 лет, оставив 40- летнюю вдову с шестью детьми на руках. Семья была вынуждена переехать из казённого особняка в более скромные апартаменты. В том же году умерла и сестра отца. Смерть отца сильно подействовала на Якоба и Вильгельма. Будто взрослые они делили заботу о младших братьях и сестрах.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02682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Users\DOM\Pictures\imag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708"/>
            <a:ext cx="9144000" cy="6887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8-tub-ru.yandex.net/i?id=294207977-65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16632"/>
            <a:ext cx="232345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512" y="332656"/>
            <a:ext cx="5760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Гримм Якоб </a:t>
            </a:r>
            <a:endParaRPr lang="ru-RU" sz="5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1299825"/>
            <a:ext cx="61926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По своему внутреннему складу Якоб Гримм был прирождённым исследователем, меньше подходил для преподавательской деятельности.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332918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Users\DOM\Pictures\imag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58" y="-39006"/>
            <a:ext cx="9144000" cy="6887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7170" y="260648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Якоб Гримм- учёный писатель и библиотекарь.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7170" y="1460977"/>
            <a:ext cx="705678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Учился в </a:t>
            </a:r>
            <a:r>
              <a:rPr lang="ru-RU" sz="2800" dirty="0" err="1" smtClean="0"/>
              <a:t>Марбургском</a:t>
            </a:r>
            <a:r>
              <a:rPr lang="ru-RU" sz="2800" dirty="0" smtClean="0"/>
              <a:t> университете, на юридическом факультете. С 1806 года работал в библиотеке в городе </a:t>
            </a:r>
            <a:r>
              <a:rPr lang="ru-RU" sz="2800" dirty="0" err="1" smtClean="0"/>
              <a:t>Кесселе</a:t>
            </a:r>
            <a:r>
              <a:rPr lang="ru-RU" sz="2800" dirty="0" smtClean="0"/>
              <a:t>. Библиотечная работа никогда не мешала, а наоборот, способствовала творческой работе Якоба и его брата Вильгельма и часто являлась их единственным и основным заработком.</a:t>
            </a:r>
          </a:p>
          <a:p>
            <a:pPr algn="ctr"/>
            <a:r>
              <a:rPr lang="ru-RU" sz="2800" dirty="0" smtClean="0"/>
              <a:t>В 1813 году приезжает в Геттинген и начинает,  преподавательскую деятельность вместе с братом.</a:t>
            </a:r>
            <a:endParaRPr lang="ru-RU" sz="2800" dirty="0"/>
          </a:p>
        </p:txBody>
      </p:sp>
      <p:pic>
        <p:nvPicPr>
          <p:cNvPr id="4098" name="Picture 2" descr="http://im8-tub-ru.yandex.net/i?id=238801086-44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954" y="1124744"/>
            <a:ext cx="1741021" cy="2664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3652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DOM\Pictures\imag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708"/>
            <a:ext cx="9144000" cy="6887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260648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Вильгельм Гримм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556792"/>
            <a:ext cx="648072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 детстве переболел скарлатиной, позже заболел астмой. С трудом смог поступить в начальную школу. Вслед за братом в 1803 году поступил в </a:t>
            </a:r>
            <a:r>
              <a:rPr lang="ru-RU" sz="4000" dirty="0" err="1" smtClean="0"/>
              <a:t>Марсбурский</a:t>
            </a:r>
            <a:r>
              <a:rPr lang="ru-RU" sz="4000" dirty="0" smtClean="0"/>
              <a:t> университет на юридический факультет. </a:t>
            </a:r>
            <a:endParaRPr lang="ru-RU" sz="4000" dirty="0"/>
          </a:p>
        </p:txBody>
      </p:sp>
      <p:pic>
        <p:nvPicPr>
          <p:cNvPr id="3074" name="Picture 2" descr="http://im5-tub-ru.yandex.net/i?id=532154868-60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462902"/>
            <a:ext cx="2295188" cy="2588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243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DOM\Pictures\imag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708"/>
            <a:ext cx="9144000" cy="6887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0350" y="44624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7030A0"/>
                </a:solidFill>
              </a:rPr>
              <a:t>Первые литературные выступления братьев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5644" y="1340768"/>
            <a:ext cx="482570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   Первые литературные и научные выступления братьев Гримм относятся к 1811 году, когда Якоб опубликовал работу «О старонемецком </a:t>
            </a:r>
            <a:r>
              <a:rPr lang="ru-RU" sz="2400" b="1" dirty="0" err="1" smtClean="0"/>
              <a:t>мейстерзанге</a:t>
            </a:r>
            <a:r>
              <a:rPr lang="ru-RU" sz="2400" b="1" dirty="0" smtClean="0"/>
              <a:t>», а Вильгельм напечатал перевод «</a:t>
            </a:r>
            <a:r>
              <a:rPr lang="ru-RU" sz="2400" b="1" dirty="0" err="1" smtClean="0"/>
              <a:t>Древнедатских</a:t>
            </a:r>
            <a:r>
              <a:rPr lang="ru-RU" sz="2400" b="1" dirty="0" smtClean="0"/>
              <a:t> героических песен, сказок, баллад.</a:t>
            </a:r>
          </a:p>
          <a:p>
            <a:pPr algn="ctr"/>
            <a:endParaRPr lang="ru-RU" sz="2400" b="1" dirty="0"/>
          </a:p>
          <a:p>
            <a:pPr algn="ctr"/>
            <a:r>
              <a:rPr lang="ru-RU" sz="2400" b="1" dirty="0" smtClean="0"/>
              <a:t>Братья Гримм начали собирать свои сказки в 1806 году. Их единственным источником были устные сказки и предания, которых оказалось не так уж мало. </a:t>
            </a:r>
            <a:endParaRPr lang="ru-RU" sz="2400" b="1" dirty="0"/>
          </a:p>
        </p:txBody>
      </p:sp>
      <p:pic>
        <p:nvPicPr>
          <p:cNvPr id="7170" name="Picture 2" descr="http://im4-tub-ru.yandex.net/i?id=179055799-06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772816"/>
            <a:ext cx="335269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4260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DOM\Pictures\imag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708"/>
            <a:ext cx="9144000" cy="6887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332656"/>
            <a:ext cx="4824536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ffectLst/>
              </a:rPr>
              <a:t>   </a:t>
            </a:r>
            <a:r>
              <a:rPr lang="ru-RU" sz="2400" b="1" dirty="0" smtClean="0">
                <a:effectLst/>
              </a:rPr>
              <a:t>С 1840 году братья Гримм жили в Берлине постоянно до самой смерти. Вильгельм Гримм умер 16 декабря 1859 года, а через четыре года, 20 сентября 1863 года, скончался и Якоб. 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</a:t>
            </a:r>
            <a:r>
              <a:rPr lang="ru-RU" sz="2400" b="1" dirty="0" smtClean="0">
                <a:effectLst/>
              </a:rPr>
              <a:t>За свою жизнь братья опубликовали множество сочинений, а их сборник «Детские и семейные сказки» по праву занял место в сокровищнице мировой литературы. 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В 1896 года в </a:t>
            </a:r>
            <a:r>
              <a:rPr lang="ru-RU" sz="2400" b="1" dirty="0" smtClean="0"/>
              <a:t>Ханау</a:t>
            </a:r>
            <a:r>
              <a:rPr lang="ru-RU" sz="2400" b="1" dirty="0" smtClean="0"/>
              <a:t> на ратушной площади был поставлен монумент братьям Гримм.</a:t>
            </a:r>
            <a:r>
              <a:rPr lang="ru-RU" sz="2400" b="1" dirty="0" smtClean="0">
                <a:effectLst/>
              </a:rPr>
              <a:t/>
            </a:r>
            <a:br>
              <a:rPr lang="ru-RU" sz="2400" b="1" dirty="0" smtClean="0">
                <a:effectLst/>
              </a:rPr>
            </a:br>
            <a:endParaRPr lang="ru-RU" sz="2400" dirty="0"/>
          </a:p>
        </p:txBody>
      </p:sp>
      <p:pic>
        <p:nvPicPr>
          <p:cNvPr id="8194" name="Picture 2" descr="http://im4-tub-ru.yandex.net/i?id=521182287-49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32656"/>
            <a:ext cx="3145793" cy="2912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5623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3" descr="C:\Users\DOM\Pictures\imag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7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9638" y="165742"/>
            <a:ext cx="4238345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Дом-музей Братьев Гримм в </a:t>
            </a:r>
            <a:r>
              <a:rPr lang="ru-RU" sz="2800" b="1" dirty="0" err="1" smtClean="0"/>
              <a:t>Штейнау</a:t>
            </a:r>
            <a:r>
              <a:rPr lang="ru-RU" sz="2800" b="1" dirty="0" smtClean="0"/>
              <a:t> (постоянная экспозиция) </a:t>
            </a:r>
            <a:endParaRPr lang="ru-RU" sz="2800" dirty="0" smtClean="0"/>
          </a:p>
          <a:p>
            <a:pPr algn="ctr"/>
            <a:r>
              <a:rPr lang="ru-RU" sz="2800" dirty="0" smtClean="0"/>
              <a:t>В 1998 году в гессенском </a:t>
            </a:r>
            <a:r>
              <a:rPr lang="ru-RU" sz="2800" dirty="0" err="1" smtClean="0"/>
              <a:t>Штейнау</a:t>
            </a:r>
            <a:r>
              <a:rPr lang="ru-RU" sz="2800" dirty="0" smtClean="0"/>
              <a:t> - родном доме Вильгельма и Якоба Гримм, похожем на сказочный замок, был открыт музей. Экспозиция музея в </a:t>
            </a:r>
            <a:r>
              <a:rPr lang="ru-RU" sz="2800" dirty="0" err="1" smtClean="0"/>
              <a:t>Штейнау</a:t>
            </a:r>
            <a:r>
              <a:rPr lang="ru-RU" sz="2800" dirty="0" smtClean="0"/>
              <a:t> — одна из самых богатых и полных экспозиций, посвященных жизни, творчеству и работе писателей.</a:t>
            </a:r>
            <a:endParaRPr lang="ru-RU" sz="2800" dirty="0"/>
          </a:p>
        </p:txBody>
      </p:sp>
      <p:pic>
        <p:nvPicPr>
          <p:cNvPr id="9218" name="Picture 2" descr="http://www.euromag.ru/storage/c/2013/01/15/1358238903_894622_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60648"/>
            <a:ext cx="4227232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55857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431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DOM</dc:creator>
  <cp:lastModifiedBy>DOM</cp:lastModifiedBy>
  <cp:revision>8</cp:revision>
  <dcterms:created xsi:type="dcterms:W3CDTF">2013-04-14T09:00:34Z</dcterms:created>
  <dcterms:modified xsi:type="dcterms:W3CDTF">2013-04-14T10:30:03Z</dcterms:modified>
</cp:coreProperties>
</file>