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216" y="9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E3A5B-3E27-4164-9042-95FAA2474DB6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6B95-0C82-4115-81EE-2B3DBC314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013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E3A5B-3E27-4164-9042-95FAA2474DB6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6B95-0C82-4115-81EE-2B3DBC314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474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E3A5B-3E27-4164-9042-95FAA2474DB6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6B95-0C82-4115-81EE-2B3DBC314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569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E3A5B-3E27-4164-9042-95FAA2474DB6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6B95-0C82-4115-81EE-2B3DBC314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764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E3A5B-3E27-4164-9042-95FAA2474DB6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6B95-0C82-4115-81EE-2B3DBC314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125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E3A5B-3E27-4164-9042-95FAA2474DB6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6B95-0C82-4115-81EE-2B3DBC314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251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E3A5B-3E27-4164-9042-95FAA2474DB6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6B95-0C82-4115-81EE-2B3DBC314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52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E3A5B-3E27-4164-9042-95FAA2474DB6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6B95-0C82-4115-81EE-2B3DBC314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227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E3A5B-3E27-4164-9042-95FAA2474DB6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6B95-0C82-4115-81EE-2B3DBC314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523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E3A5B-3E27-4164-9042-95FAA2474DB6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6B95-0C82-4115-81EE-2B3DBC314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930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E3A5B-3E27-4164-9042-95FAA2474DB6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F76B95-0C82-4115-81EE-2B3DBC314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145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0000"/>
            </a:gs>
            <a:gs pos="55000">
              <a:srgbClr val="00B050"/>
            </a:gs>
            <a:gs pos="0">
              <a:srgbClr val="0070C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E3A5B-3E27-4164-9042-95FAA2474DB6}" type="datetimeFigureOut">
              <a:rPr lang="ru-RU" smtClean="0"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76B95-0C82-4115-81EE-2B3DBC314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578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Как построить дом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ru-RU" sz="4000" dirty="0" smtClean="0">
                <a:solidFill>
                  <a:schemeClr val="tx1"/>
                </a:solidFill>
              </a:rPr>
              <a:t>А</a:t>
            </a:r>
            <a:r>
              <a:rPr lang="ru-RU" sz="4000" dirty="0" smtClean="0">
                <a:solidFill>
                  <a:schemeClr val="bg1"/>
                </a:solidFill>
              </a:rPr>
              <a:t>втор</a:t>
            </a:r>
            <a:r>
              <a:rPr lang="en-US" sz="4000" dirty="0" smtClean="0">
                <a:solidFill>
                  <a:schemeClr val="bg1"/>
                </a:solidFill>
              </a:rPr>
              <a:t>:</a:t>
            </a:r>
            <a:r>
              <a:rPr lang="ru-RU" sz="4000" dirty="0" err="1" smtClean="0">
                <a:solidFill>
                  <a:schemeClr val="bg1"/>
                </a:solidFill>
              </a:rPr>
              <a:t>Завгородний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Павел</a:t>
            </a:r>
          </a:p>
          <a:p>
            <a:r>
              <a:rPr lang="ru-RU" sz="4000" dirty="0">
                <a:solidFill>
                  <a:schemeClr val="bg1"/>
                </a:solidFill>
              </a:rPr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          </a:t>
            </a:r>
            <a:r>
              <a:rPr lang="ru-RU" sz="3000" dirty="0" smtClean="0">
                <a:solidFill>
                  <a:schemeClr val="bg1"/>
                </a:solidFill>
              </a:rPr>
              <a:t>ученик 2 класса «В»,</a:t>
            </a:r>
          </a:p>
          <a:p>
            <a:r>
              <a:rPr lang="ru-RU" sz="3000">
                <a:solidFill>
                  <a:schemeClr val="bg1"/>
                </a:solidFill>
              </a:rPr>
              <a:t> </a:t>
            </a:r>
            <a:r>
              <a:rPr lang="ru-RU" sz="3000" smtClean="0">
                <a:solidFill>
                  <a:schemeClr val="bg1"/>
                </a:solidFill>
              </a:rPr>
              <a:t>       </a:t>
            </a:r>
            <a:r>
              <a:rPr lang="ru-RU" sz="3000" dirty="0" smtClean="0">
                <a:solidFill>
                  <a:schemeClr val="bg1"/>
                </a:solidFill>
              </a:rPr>
              <a:t>ГБОУ СОШ №723</a:t>
            </a:r>
            <a:endParaRPr lang="ru-RU" sz="4000" dirty="0" smtClean="0">
              <a:solidFill>
                <a:schemeClr val="bg1"/>
              </a:solidFill>
            </a:endParaRPr>
          </a:p>
          <a:p>
            <a:pPr algn="l"/>
            <a:endParaRPr lang="ru-RU" sz="96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80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 готов!!!!!!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Строительство завершено. Так выглядит построенный дом.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796" y="1600200"/>
            <a:ext cx="3775408" cy="4525963"/>
          </a:xfrm>
        </p:spPr>
      </p:pic>
    </p:spTree>
    <p:extLst>
      <p:ext uri="{BB962C8B-B14F-4D97-AF65-F5344CB8AC3E}">
        <p14:creationId xmlns:p14="http://schemas.microsoft.com/office/powerpoint/2010/main" val="3814322357"/>
      </p:ext>
    </p:extLst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конец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Спасибо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ctr">
              <a:buNone/>
            </a:pP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За</a:t>
            </a:r>
          </a:p>
          <a:p>
            <a:pPr marL="0" indent="0" algn="ctr">
              <a:buNone/>
            </a:pP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Внимание.</a:t>
            </a:r>
          </a:p>
        </p:txBody>
      </p:sp>
    </p:spTree>
    <p:extLst>
      <p:ext uri="{BB962C8B-B14F-4D97-AF65-F5344CB8AC3E}">
        <p14:creationId xmlns:p14="http://schemas.microsoft.com/office/powerpoint/2010/main" val="36725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Изготовление плит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Плиты изготавливают на заводе. Их делают из бетона.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496" y="1600200"/>
            <a:ext cx="3386007" cy="45259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0800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Готовые бетонные плиты</a:t>
            </a:r>
            <a:br>
              <a:rPr lang="ru-RU" dirty="0" smtClean="0"/>
            </a:br>
            <a:r>
              <a:rPr lang="ru-RU" dirty="0" smtClean="0"/>
              <a:t>используют для постройки дома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628800"/>
            <a:ext cx="6480720" cy="4860540"/>
          </a:xfrm>
        </p:spPr>
      </p:pic>
    </p:spTree>
    <p:extLst>
      <p:ext uri="{BB962C8B-B14F-4D97-AF65-F5344CB8AC3E}">
        <p14:creationId xmlns:p14="http://schemas.microsoft.com/office/powerpoint/2010/main" val="267236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Перевозка плит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Для того, чтобы привезти плиты туда, где будут строить дом используют большой грузовой транспорт.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204864"/>
            <a:ext cx="4237430" cy="3173982"/>
          </a:xfrm>
        </p:spPr>
      </p:pic>
    </p:spTree>
    <p:extLst>
      <p:ext uri="{BB962C8B-B14F-4D97-AF65-F5344CB8AC3E}">
        <p14:creationId xmlns:p14="http://schemas.microsoft.com/office/powerpoint/2010/main" val="2728727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Экскаватор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600200"/>
            <a:ext cx="4536504" cy="4525963"/>
          </a:xfrm>
        </p:spPr>
        <p:txBody>
          <a:bodyPr/>
          <a:lstStyle/>
          <a:p>
            <a:r>
              <a:rPr lang="ru-RU" dirty="0" smtClean="0"/>
              <a:t>Перед тем как строить дом строители при помощи экскаватора выкапывают котлован.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Котлован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Котлован — углубление в земле предназначенное для устройства оснований и фундаментов зданий. 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0986" y="2060848"/>
            <a:ext cx="4213232" cy="3168352"/>
          </a:xfrm>
        </p:spPr>
      </p:pic>
    </p:spTree>
    <p:extLst>
      <p:ext uri="{BB962C8B-B14F-4D97-AF65-F5344CB8AC3E}">
        <p14:creationId xmlns:p14="http://schemas.microsoft.com/office/powerpoint/2010/main" val="242726279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фундамент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Для постройки дома нужен фундамент. Чтобы дом крепко стоял.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492896"/>
            <a:ext cx="3996444" cy="2664296"/>
          </a:xfrm>
        </p:spPr>
      </p:pic>
    </p:spTree>
    <p:extLst>
      <p:ext uri="{BB962C8B-B14F-4D97-AF65-F5344CB8AC3E}">
        <p14:creationId xmlns:p14="http://schemas.microsoft.com/office/powerpoint/2010/main" val="1900841611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Подъемный кран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Для поднятия плит при строительстве дома используют подъемный кран.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100" y="1921605"/>
            <a:ext cx="2590800" cy="3883152"/>
          </a:xfrm>
        </p:spPr>
      </p:pic>
    </p:spTree>
    <p:extLst>
      <p:ext uri="{BB962C8B-B14F-4D97-AF65-F5344CB8AC3E}">
        <p14:creationId xmlns:p14="http://schemas.microsoft.com/office/powerpoint/2010/main" val="1165285955"/>
      </p:ext>
    </p:extLst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Постройка дома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Так выглядит дом на стадии строительства.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775" y="2634456"/>
            <a:ext cx="2457450" cy="2457450"/>
          </a:xfrm>
        </p:spPr>
      </p:pic>
    </p:spTree>
    <p:extLst>
      <p:ext uri="{BB962C8B-B14F-4D97-AF65-F5344CB8AC3E}">
        <p14:creationId xmlns:p14="http://schemas.microsoft.com/office/powerpoint/2010/main" val="7352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117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Как построить дом</vt:lpstr>
      <vt:lpstr>Изготовление плит</vt:lpstr>
      <vt:lpstr>Готовые бетонные плиты используют для постройки дома</vt:lpstr>
      <vt:lpstr>Перевозка плит</vt:lpstr>
      <vt:lpstr>Экскаватор</vt:lpstr>
      <vt:lpstr>Котлован </vt:lpstr>
      <vt:lpstr>фундамент</vt:lpstr>
      <vt:lpstr>Подъемный кран </vt:lpstr>
      <vt:lpstr>Постройка дома</vt:lpstr>
      <vt:lpstr>Дом готов!!!!!!</vt:lpstr>
      <vt:lpstr>конец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построить дом</dc:title>
  <dc:creator>Алексей</dc:creator>
  <cp:lastModifiedBy>Мария</cp:lastModifiedBy>
  <cp:revision>12</cp:revision>
  <dcterms:created xsi:type="dcterms:W3CDTF">2013-03-14T16:28:16Z</dcterms:created>
  <dcterms:modified xsi:type="dcterms:W3CDTF">2013-04-14T19:10:29Z</dcterms:modified>
</cp:coreProperties>
</file>