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336F00-5A7D-4789-AAD7-CFC0BA88EC0C}" type="datetimeFigureOut">
              <a:rPr lang="en-US" smtClean="0"/>
              <a:t>4/5/2010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9E57CE-0E2A-44EE-AFFE-CB30FF579B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9E57CE-0E2A-44EE-AFFE-CB30FF579B6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546F1E3-8333-44E2-B274-6546CA9519C2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7BA9F14-E9CD-4A1B-90DF-CA9D1CFA32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1&amp;text=%D0%98%D0%B7%D0%B2%D0%B5%D1%81%D1%82%D0%BD%D1%8B%D0%B5%20%D0%B5%D0%B2%D1%80%D0%BE%D0%BF%D0%B5%D0%B9%D1%81%D0%BA%D0%B8%D0%B5%20%D0%BC%D0%BE%D0%B4%D0%B5%D0%BB%D1%8C%D0%B5%D1%80%D1%8B&amp;icolor=&amp;itype=&amp;iorient=&amp;isize=&amp;type=&amp;site=&amp;wp=&amp;recent=&amp;iw=&amp;ih=&amp;nojs=1&amp;rpt=image" TargetMode="External"/><Relationship Id="rId7" Type="http://schemas.openxmlformats.org/officeDocument/2006/relationships/hyperlink" Target="http://yandex.ru/yandsearch?text=+%D0%A0%D1%83%D1%81%D1%81%D0%BA%D0%B8%D0%B5+%D0%BC%D0%BE%D0%B4%D0%B5%D0%BB%D1%8C%D0%B5%D1%80%D1%8B&amp;clid=155842&amp;lr=43" TargetMode="External"/><Relationship Id="rId2" Type="http://schemas.openxmlformats.org/officeDocument/2006/relationships/hyperlink" Target="http://images.yandex.ru/yandsearch?text=%D0%B0%D0%BD%D0%B3%D0%BB%D0%B8%D1%8F+%D1%84%D0%BE%D1%82%D0%BE&amp;icolor=&amp;itype=&amp;iorient=&amp;isize=&amp;type=&amp;site=&amp;wp=&amp;recent=&amp;iw=&amp;ih=&amp;nojs=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yandex.ru/yandsearch?text=%D0%BA%D0%B0%D1%80%D1%82%D0%B8%D0%BD%D0%BA%D0%B8+%D0%BC%D0%BE%D0%B4%D0%B5%D0%BB%D0%B8++%D1%8E%D0%B1%D0%BE%D0%BA&amp;clid=155842&amp;lr=43" TargetMode="External"/><Relationship Id="rId5" Type="http://schemas.openxmlformats.org/officeDocument/2006/relationships/hyperlink" Target="http://images.yandex.ru/yandsearch?text=%D0%B4%D0%BE%D0%BB%D1%8C%D1%87%D0%B5+%D0%B3%D0%B0%D0%B1%D0%B1%D0%B0%D0%BD%D0%B0+%D1%84%D0%BE%D1%82%D0%BE&amp;icolor=&amp;itype=&amp;iorient=&amp;isize=&amp;type=&amp;site=&amp;wp=&amp;recent=&amp;iw=&amp;ih" TargetMode="External"/><Relationship Id="rId4" Type="http://schemas.openxmlformats.org/officeDocument/2006/relationships/hyperlink" Target="http://yandex.ru/yandsearch?text=++%D0%BA%D0%B0%D1%80%D1%82%D0%B8%D0%BD%D0%BA%D0%B8+%D0%BC%D0%BE%D0%B4%D0%B5%D0%BB%D0%B8+%D0%BE%D0%B4%D0%B5%D0%B6%D0%B4%D1%8B&amp;clid=155842&amp;lr=4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1736" y="533400"/>
            <a:ext cx="5900532" cy="2868168"/>
          </a:xfrm>
        </p:spPr>
        <p:txBody>
          <a:bodyPr/>
          <a:lstStyle/>
          <a:p>
            <a:r>
              <a:rPr lang="ru-RU" sz="6000" i="1" dirty="0" smtClean="0"/>
              <a:t>Конкурс юных модельеров</a:t>
            </a:r>
            <a:endParaRPr lang="en-US" sz="6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310384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«Мода юных»</a:t>
            </a:r>
          </a:p>
          <a:p>
            <a:r>
              <a:rPr lang="ru-RU" sz="2400" dirty="0" smtClean="0"/>
              <a:t>Для учащихся 7 классов</a:t>
            </a:r>
          </a:p>
          <a:p>
            <a:r>
              <a:rPr lang="ru-RU" sz="2400" dirty="0" smtClean="0"/>
              <a:t>Разработала Паймикина Г.Х.,</a:t>
            </a:r>
          </a:p>
          <a:p>
            <a:r>
              <a:rPr lang="ru-RU" sz="2400" dirty="0" smtClean="0"/>
              <a:t>учитель технологии высшей категории</a:t>
            </a:r>
          </a:p>
          <a:p>
            <a:r>
              <a:rPr lang="ru-RU" sz="2400" dirty="0" smtClean="0"/>
              <a:t>2013г.</a:t>
            </a:r>
            <a:endParaRPr lang="en-US" sz="24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1899920" cy="2529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 fontScale="90000"/>
          </a:bodyPr>
          <a:lstStyle/>
          <a:p>
            <a:r>
              <a:rPr lang="ru-RU" sz="3100" b="0" dirty="0" smtClean="0">
                <a:solidFill>
                  <a:schemeClr val="tx1"/>
                </a:solidFill>
              </a:rPr>
              <a:t>Команда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2"/>
                </a:solidFill>
              </a:rPr>
              <a:t>« Королевы подиума»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1. Перед вами имена. Какое из них не является именем модельера?</a:t>
            </a:r>
          </a:p>
          <a:p>
            <a:r>
              <a:rPr lang="ru-RU" dirty="0" smtClean="0"/>
              <a:t>А) </a:t>
            </a:r>
            <a:r>
              <a:rPr lang="ru-RU" dirty="0" err="1" smtClean="0"/>
              <a:t>Кристиан</a:t>
            </a:r>
            <a:r>
              <a:rPr lang="ru-RU" dirty="0" smtClean="0"/>
              <a:t> Диор;</a:t>
            </a:r>
          </a:p>
          <a:p>
            <a:r>
              <a:rPr lang="ru-RU" dirty="0" smtClean="0"/>
              <a:t>Б) Коко </a:t>
            </a:r>
            <a:r>
              <a:rPr lang="ru-RU" dirty="0" err="1" smtClean="0"/>
              <a:t>Шанель</a:t>
            </a:r>
            <a:r>
              <a:rPr lang="ru-RU" dirty="0" smtClean="0"/>
              <a:t>;</a:t>
            </a:r>
          </a:p>
          <a:p>
            <a:r>
              <a:rPr lang="ru-RU" dirty="0" smtClean="0"/>
              <a:t>В) Дольче </a:t>
            </a:r>
            <a:r>
              <a:rPr lang="ru-RU" dirty="0" err="1" smtClean="0"/>
              <a:t>Габана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В –  итальянская модельная фирма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7239000" cy="571504"/>
          </a:xfrm>
        </p:spPr>
        <p:txBody>
          <a:bodyPr>
            <a:normAutofit fontScale="90000"/>
          </a:bodyPr>
          <a:lstStyle/>
          <a:p>
            <a:r>
              <a:rPr lang="ru-RU" sz="2690" b="0" dirty="0" smtClean="0">
                <a:solidFill>
                  <a:srgbClr val="FF0000"/>
                </a:solidFill>
              </a:rPr>
              <a:t>2. Кто был первым   из этих   модельеров?</a:t>
            </a:r>
            <a:endParaRPr lang="en-US" sz="2690" b="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142984"/>
            <a:ext cx="3143272" cy="251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142984"/>
            <a:ext cx="250033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644098" y="3286124"/>
            <a:ext cx="2691771" cy="3000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857224" y="3929066"/>
            <a:ext cx="1588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Коко </a:t>
            </a:r>
            <a:r>
              <a:rPr lang="ru-RU" dirty="0" err="1" smtClean="0"/>
              <a:t>Шанель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072198" y="4429132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Кристиан</a:t>
            </a:r>
            <a:r>
              <a:rPr lang="ru-RU" dirty="0" smtClean="0"/>
              <a:t> Диор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715008" y="5786454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Джорджо</a:t>
            </a:r>
            <a:r>
              <a:rPr lang="ru-RU" dirty="0" smtClean="0"/>
              <a:t> Армани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14348" y="6215082"/>
            <a:ext cx="2351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Коко </a:t>
            </a:r>
            <a:r>
              <a:rPr lang="ru-RU" dirty="0" err="1" smtClean="0">
                <a:solidFill>
                  <a:srgbClr val="FF0000"/>
                </a:solidFill>
              </a:rPr>
              <a:t>Шанель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Рисунок 11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3357562"/>
            <a:ext cx="2357454" cy="3141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39000" cy="17145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Назовите страну, где впервые появилось слово «мода» и модные журналы, в каком веке?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7239000" cy="40268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Ответ : </a:t>
            </a:r>
            <a:r>
              <a:rPr lang="ru-RU" dirty="0" smtClean="0">
                <a:solidFill>
                  <a:srgbClr val="FF0000"/>
                </a:solidFill>
              </a:rPr>
              <a:t>Франция 18 век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500306"/>
            <a:ext cx="23574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428868"/>
            <a:ext cx="2000264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2428868"/>
            <a:ext cx="235745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00100" y="435769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Германия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86182" y="4357694"/>
            <a:ext cx="933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Англия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72264" y="4357694"/>
            <a:ext cx="1323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Франция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</a:rPr>
              <a:t>Конкурс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2"/>
                </a:solidFill>
              </a:rPr>
              <a:t>« Шьём сами»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Команды показывают модели одежды, изготовленные своими руками.</a:t>
            </a:r>
          </a:p>
          <a:p>
            <a:r>
              <a:rPr lang="ru-RU" dirty="0" smtClean="0"/>
              <a:t> Халаты и  платья, сшитые по одной выкройке, сделанной на основе платья с </a:t>
            </a:r>
            <a:r>
              <a:rPr lang="ru-RU" dirty="0" err="1" smtClean="0"/>
              <a:t>цельнокроенным</a:t>
            </a:r>
            <a:r>
              <a:rPr lang="ru-RU" dirty="0" smtClean="0"/>
              <a:t> рукавом.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51506"/>
          </a:xfrm>
        </p:spPr>
        <p:txBody>
          <a:bodyPr/>
          <a:lstStyle/>
          <a:p>
            <a:pPr algn="ctr"/>
            <a:r>
              <a:rPr lang="ru-RU" b="0" dirty="0" smtClean="0">
                <a:solidFill>
                  <a:schemeClr val="tx1"/>
                </a:solidFill>
              </a:rPr>
              <a:t>Конкурс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2"/>
                </a:solidFill>
              </a:rPr>
              <a:t>« Реклама»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571612"/>
            <a:ext cx="7239000" cy="4846320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Команда создает рекламу своего модельного агентства. Это может быть:</a:t>
            </a:r>
          </a:p>
          <a:p>
            <a:pPr algn="ctr">
              <a:buNone/>
            </a:pPr>
            <a:r>
              <a:rPr lang="ru-RU" sz="2800" dirty="0" smtClean="0"/>
              <a:t>                          </a:t>
            </a:r>
          </a:p>
          <a:p>
            <a:pPr algn="ctr">
              <a:buNone/>
            </a:pPr>
            <a:r>
              <a:rPr lang="ru-RU" sz="2800" dirty="0" smtClean="0"/>
              <a:t>        А) рекламный </a:t>
            </a:r>
            <a:r>
              <a:rPr lang="ru-RU" sz="2800" dirty="0" err="1" smtClean="0"/>
              <a:t>слоган</a:t>
            </a:r>
            <a:r>
              <a:rPr lang="ru-RU" sz="2800" dirty="0" smtClean="0"/>
              <a:t>,              </a:t>
            </a:r>
          </a:p>
          <a:p>
            <a:pPr algn="ctr">
              <a:buNone/>
            </a:pPr>
            <a:r>
              <a:rPr lang="ru-RU" sz="2800" dirty="0" smtClean="0"/>
              <a:t>    Б) рекламный щит, </a:t>
            </a:r>
          </a:p>
          <a:p>
            <a:pPr algn="ctr">
              <a:buNone/>
            </a:pPr>
            <a:r>
              <a:rPr lang="ru-RU" sz="2800" dirty="0" smtClean="0"/>
              <a:t>     В) эмблема фирмы,</a:t>
            </a:r>
          </a:p>
          <a:p>
            <a:pPr algn="ctr">
              <a:buNone/>
            </a:pPr>
            <a:r>
              <a:rPr lang="ru-RU" sz="2800" dirty="0" smtClean="0"/>
              <a:t>    Г)  видео-реклама</a:t>
            </a:r>
            <a:r>
              <a:rPr lang="ru-RU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7239000" cy="1428760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Итоги Конкурса Юных модельеров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7239000" cy="452693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Командам вручаются:</a:t>
            </a:r>
          </a:p>
          <a:p>
            <a:r>
              <a:rPr lang="ru-RU" dirty="0" smtClean="0"/>
              <a:t>Сертификат Лицензии на открытие модельного агентства</a:t>
            </a:r>
          </a:p>
          <a:p>
            <a:r>
              <a:rPr lang="ru-RU" dirty="0" smtClean="0"/>
              <a:t>Сертификат за самые элегантные модели; </a:t>
            </a:r>
            <a:endParaRPr lang="en-US" dirty="0" smtClean="0"/>
          </a:p>
          <a:p>
            <a:r>
              <a:rPr lang="ru-RU" dirty="0" smtClean="0"/>
              <a:t>Сертификат за самые практичные модели;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Литература</a:t>
            </a:r>
            <a:endParaRPr lang="en-US" i="1" dirty="0">
              <a:solidFill>
                <a:schemeClr val="tx2"/>
              </a:solidFill>
              <a:latin typeface="Algerian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u="sng" dirty="0" smtClean="0">
                <a:hlinkClick r:id="rId2"/>
              </a:rPr>
              <a:t>Интернет – ресурсы:</a:t>
            </a:r>
          </a:p>
          <a:p>
            <a:r>
              <a:rPr lang="ru-RU" u="sng" dirty="0" smtClean="0">
                <a:hlinkClick r:id="rId2"/>
              </a:rPr>
              <a:t>http://images.yandex.ru/yandsearch?text=%D0%B0%D0%BD%D0%B3%D0%BB%D0%B8%D1%8F+%D1%84%D0%BE%D1%82%D0%BE&amp;icolor=&amp;itype=&amp;iorient=&amp;isize=&amp;type=&amp;site=&amp;wp=&amp;recent=&amp;iw=&amp;ih=&amp;nojs=1</a:t>
            </a:r>
            <a:endParaRPr lang="en-US" dirty="0" smtClean="0"/>
          </a:p>
          <a:p>
            <a:r>
              <a:rPr lang="ru-RU" u="sng" dirty="0" smtClean="0">
                <a:hlinkClick r:id="rId3"/>
              </a:rPr>
              <a:t>http://images.yandex.ru/yandsearch?p=1&amp;text=%D0%98%D0%B7%D0%B2%D0%B5%D1%81%D1%82%D0%BD%D1%8B%D0%B5%20%D0%B5%D0%B2%D1%80%D0%BE%D0%BF%D0%B5%D0%B9%D1%81%D0%BA%D0%B8%D0%B5%20%D0%BC%D0%BE%D0%B4%D0%B5%D0%BB%D1%8C%D0%B5%D1%80%D1%8B&amp;icolor=&amp;itype=&amp;iorient=&amp;isize=&amp;type=&amp;site=&amp;wp=&amp;recent=&amp;iw=&amp;ih=&amp;nojs=1&amp;rpt=image</a:t>
            </a:r>
            <a:endParaRPr lang="en-US" dirty="0" smtClean="0"/>
          </a:p>
          <a:p>
            <a:r>
              <a:rPr lang="ru-RU" u="sng" dirty="0" smtClean="0">
                <a:hlinkClick r:id="rId4"/>
              </a:rPr>
              <a:t>http://yandex.ru/yandsearch?text=++%D0%BA%D0%B0%D1%80%D1%82%D0%B8%D0%BD%D0%BA%D0%B8+%D0%BC%D0%BE%D0%B4%D0%B5%D0%BB%D0%B8+%D0%BE%D0%B4%D0%B5%D0%B6%D0%B4%D1%8B&amp;clid=155842&amp;lr=43</a:t>
            </a:r>
            <a:endParaRPr lang="en-US" dirty="0" smtClean="0"/>
          </a:p>
          <a:p>
            <a:r>
              <a:rPr lang="ru-RU" u="sng" dirty="0" smtClean="0">
                <a:hlinkClick r:id="rId5"/>
              </a:rPr>
              <a:t>http://images.yandex.ru/yandsearch?text=%D0%B4%D0%BE%D0%BB%D1%8C%D1%87%D0%B5+%D0%B3%D0%B0%D0%B1%D0%B1%D0%B0%D0%BD%D0%B0+%D1%84%D0%BE%D1%82%D0%BE&amp;icolor=&amp;itype=&amp;iorient=&amp;isize=&amp;type=&amp;site=&amp;wp=&amp;recent=&amp;iw=&amp;ih</a:t>
            </a:r>
            <a:r>
              <a:rPr lang="ru-RU" dirty="0" smtClean="0"/>
              <a:t>=</a:t>
            </a:r>
            <a:endParaRPr lang="en-US" dirty="0" smtClean="0"/>
          </a:p>
          <a:p>
            <a:r>
              <a:rPr lang="ru-RU" u="sng" dirty="0" smtClean="0">
                <a:hlinkClick r:id="rId6"/>
              </a:rPr>
              <a:t>http://yandex.ru/yandsearch?text=%D0%BA%D0%B0%D1%80%D1%82%D0%B8%D0%BD%D0%BA%D0%B8+%D0%BC%D0%BE%D0%B4%D0%B5%D0%BB%D0%B8++%D1%8E%D0%B1%D0%BE%D0%BA&amp;clid=155842&amp;lr=43</a:t>
            </a:r>
            <a:endParaRPr lang="en-US" dirty="0" smtClean="0"/>
          </a:p>
          <a:p>
            <a:r>
              <a:rPr lang="ru-RU" u="sng" dirty="0" smtClean="0">
                <a:hlinkClick r:id="rId7"/>
              </a:rPr>
              <a:t>http://yandex.ru/yandsearch?text=+%D0%A0%D1%83%D1%81%D1%81%D0%BA%D0%B8%D0%B5+%D0%BC%D0%BE%D0%B4%D0%B5%D0%BB%D1%8C%D0%B5%D1%80%D1%8B&amp;clid=155842&amp;lr=43</a:t>
            </a:r>
            <a:endParaRPr lang="en-US" dirty="0" smtClean="0"/>
          </a:p>
          <a:p>
            <a:r>
              <a:rPr lang="ru-RU" dirty="0" smtClean="0"/>
              <a:t> </a:t>
            </a:r>
            <a:endParaRPr lang="en-US" dirty="0" smtClean="0"/>
          </a:p>
          <a:p>
            <a:r>
              <a:rPr lang="ru-RU" dirty="0" smtClean="0"/>
              <a:t>http://www.tataram.ru/article/2657/13/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Представление команд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Команда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7а</a:t>
            </a:r>
          </a:p>
          <a:p>
            <a:r>
              <a:rPr lang="ru-RU" dirty="0" smtClean="0"/>
              <a:t>Название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«Модницы»</a:t>
            </a:r>
          </a:p>
          <a:p>
            <a:r>
              <a:rPr lang="ru-RU" dirty="0" smtClean="0"/>
              <a:t>Девиз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 Мы девчонки видные,                                                       носим платья модные,                                     умеем шить, вязать, вышивать,                             хотим модельерами стать!»</a:t>
            </a:r>
          </a:p>
          <a:p>
            <a:r>
              <a:rPr lang="ru-RU" dirty="0" smtClean="0"/>
              <a:t>Команда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7б</a:t>
            </a:r>
          </a:p>
          <a:p>
            <a:r>
              <a:rPr lang="ru-RU" dirty="0" smtClean="0"/>
              <a:t>Название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«Королевы подиума»</a:t>
            </a:r>
          </a:p>
          <a:p>
            <a:r>
              <a:rPr lang="ru-RU" dirty="0" smtClean="0"/>
              <a:t>Девиз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«Мы девчонки просто класс, победить никто не сможет нас!»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22944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0" dirty="0" smtClean="0">
                <a:solidFill>
                  <a:schemeClr val="tx1"/>
                </a:solidFill>
              </a:rPr>
              <a:t>Разминка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2"/>
                </a:solidFill>
              </a:rPr>
              <a:t>«Всё о моде»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7239000" cy="48463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1. Выберите правильное определение: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«Мода – это…»</a:t>
            </a:r>
          </a:p>
          <a:p>
            <a:r>
              <a:rPr lang="ru-RU" dirty="0" smtClean="0"/>
              <a:t>А) когда все носят то, что модно;</a:t>
            </a:r>
          </a:p>
          <a:p>
            <a:r>
              <a:rPr lang="ru-RU" dirty="0" smtClean="0"/>
              <a:t>Б) модная одежда, которую предлагают журналы мод;</a:t>
            </a:r>
          </a:p>
          <a:p>
            <a:r>
              <a:rPr lang="ru-RU" dirty="0" smtClean="0"/>
              <a:t>В) совокупность привычек и вкусов, господствующих в определенной среде в определённое – обычно недолгое- время;</a:t>
            </a:r>
          </a:p>
          <a:p>
            <a:r>
              <a:rPr lang="ru-RU" dirty="0" smtClean="0"/>
              <a:t>Г) пустая прихоть, увлечение бездельников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2. В каком веке появилось слово «мода» и это явление?</a:t>
            </a:r>
          </a:p>
          <a:p>
            <a:r>
              <a:rPr lang="ru-RU" dirty="0" smtClean="0"/>
              <a:t>А) 17в.,</a:t>
            </a:r>
          </a:p>
          <a:p>
            <a:r>
              <a:rPr lang="ru-RU" dirty="0" smtClean="0"/>
              <a:t>Б) 18в.</a:t>
            </a:r>
          </a:p>
          <a:p>
            <a:r>
              <a:rPr lang="ru-RU" dirty="0" smtClean="0"/>
              <a:t>В) 19в.</a:t>
            </a:r>
          </a:p>
          <a:p>
            <a:pPr>
              <a:buNone/>
            </a:pPr>
            <a:r>
              <a:rPr lang="ru-RU" dirty="0" smtClean="0"/>
              <a:t>Ответ : </a:t>
            </a:r>
            <a:r>
              <a:rPr lang="ru-RU" dirty="0" smtClean="0">
                <a:solidFill>
                  <a:srgbClr val="FF0000"/>
                </a:solidFill>
              </a:rPr>
              <a:t>Б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74321"/>
            <a:ext cx="72390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7239000" cy="5812818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3.Какое из этих слов нужно добавить к слову модельер?</a:t>
            </a:r>
          </a:p>
          <a:p>
            <a:r>
              <a:rPr lang="ru-RU" dirty="0" smtClean="0"/>
              <a:t>А) визажист;</a:t>
            </a:r>
          </a:p>
          <a:p>
            <a:r>
              <a:rPr lang="ru-RU" dirty="0" smtClean="0"/>
              <a:t>Б)стилист;</a:t>
            </a:r>
          </a:p>
          <a:p>
            <a:r>
              <a:rPr lang="ru-RU" dirty="0" smtClean="0"/>
              <a:t>В)художник</a:t>
            </a:r>
          </a:p>
          <a:p>
            <a:pPr>
              <a:buNone/>
            </a:pPr>
            <a:r>
              <a:rPr lang="ru-RU" dirty="0" smtClean="0"/>
              <a:t>Ответ</a:t>
            </a:r>
            <a:r>
              <a:rPr lang="ru-RU" dirty="0" smtClean="0">
                <a:solidFill>
                  <a:srgbClr val="FF0000"/>
                </a:solidFill>
              </a:rPr>
              <a:t>: В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4. Чем занимается художник – модельер?</a:t>
            </a:r>
          </a:p>
          <a:p>
            <a:r>
              <a:rPr lang="ru-RU" dirty="0" smtClean="0"/>
              <a:t>А) шьёт модную одежду;</a:t>
            </a:r>
          </a:p>
          <a:p>
            <a:r>
              <a:rPr lang="ru-RU" dirty="0" smtClean="0"/>
              <a:t>Б) создает эскизы моделей;</a:t>
            </a:r>
          </a:p>
          <a:p>
            <a:r>
              <a:rPr lang="ru-RU" dirty="0" smtClean="0"/>
              <a:t>В) разрабатывает конструкции выкроек модной одежды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Б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08564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7239000" cy="588425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5. Как называется место, где показывают новые коллекции модной одежды?</a:t>
            </a:r>
          </a:p>
          <a:p>
            <a:pPr>
              <a:buNone/>
            </a:pPr>
            <a:r>
              <a:rPr lang="ru-RU" dirty="0" smtClean="0"/>
              <a:t>А)  Дом одежды;</a:t>
            </a:r>
          </a:p>
          <a:p>
            <a:pPr>
              <a:buNone/>
            </a:pPr>
            <a:r>
              <a:rPr lang="ru-RU" dirty="0" smtClean="0"/>
              <a:t>Б)  Дом моды;</a:t>
            </a:r>
          </a:p>
          <a:p>
            <a:pPr>
              <a:buNone/>
            </a:pPr>
            <a:r>
              <a:rPr lang="ru-RU" dirty="0" smtClean="0"/>
              <a:t>В)  Ледовый дворец;</a:t>
            </a:r>
          </a:p>
          <a:p>
            <a:pPr>
              <a:buNone/>
            </a:pPr>
            <a:r>
              <a:rPr lang="ru-RU" dirty="0" smtClean="0"/>
              <a:t>Г)  Торговый дом;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Б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6. Создание модели нового платья проходит несколько этапов. Определите правильную последовательность действий.</a:t>
            </a:r>
          </a:p>
          <a:p>
            <a:pPr>
              <a:buNone/>
            </a:pPr>
            <a:r>
              <a:rPr lang="ru-RU" dirty="0" smtClean="0"/>
              <a:t>А) шитьё платья;</a:t>
            </a:r>
          </a:p>
          <a:p>
            <a:pPr>
              <a:buNone/>
            </a:pPr>
            <a:r>
              <a:rPr lang="ru-RU" dirty="0" smtClean="0"/>
              <a:t>Б) создание эскиза модели;</a:t>
            </a:r>
          </a:p>
          <a:p>
            <a:pPr>
              <a:buNone/>
            </a:pPr>
            <a:r>
              <a:rPr lang="ru-RU" dirty="0" smtClean="0"/>
              <a:t>В) изготовление выкройки платья</a:t>
            </a:r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1-Б, 2 – В, 3- А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608762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</a:rPr>
              <a:t>Конкурс капитанов </a:t>
            </a:r>
            <a:r>
              <a:rPr lang="ru-RU" i="1" dirty="0" smtClean="0">
                <a:solidFill>
                  <a:schemeClr val="tx2"/>
                </a:solidFill>
              </a:rPr>
              <a:t>«Коллекция моделей»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7239000" cy="381255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Капитаны команд создают коллекцию из 3 моделей для девушек, предназначенную для отдыха и развлечений в романтическом стиле, используя компьютерную игру «Показ мод»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</a:rPr>
              <a:t>Конкурс</a:t>
            </a:r>
            <a:r>
              <a:rPr lang="ru-RU" dirty="0" smtClean="0"/>
              <a:t> </a:t>
            </a:r>
            <a:r>
              <a:rPr lang="ru-RU" i="1" dirty="0" smtClean="0">
                <a:solidFill>
                  <a:schemeClr val="tx2"/>
                </a:solidFill>
              </a:rPr>
              <a:t>«Домашнее задание»</a:t>
            </a:r>
            <a:endParaRPr lang="en-US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Команда « Модницы»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Назовите имена этих людей</a:t>
            </a:r>
          </a:p>
          <a:p>
            <a:endParaRPr lang="ru-RU" dirty="0" smtClean="0"/>
          </a:p>
          <a:p>
            <a:endParaRPr lang="en-US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714620"/>
            <a:ext cx="1899920" cy="286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2714620"/>
            <a:ext cx="231204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2928934"/>
            <a:ext cx="321471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57224" y="5715016"/>
            <a:ext cx="1186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Валентин</a:t>
            </a:r>
          </a:p>
          <a:p>
            <a:r>
              <a:rPr lang="ru-RU" dirty="0" err="1" smtClean="0"/>
              <a:t>Юдашкин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86117" y="5857892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Вячеслав</a:t>
            </a:r>
          </a:p>
          <a:p>
            <a:r>
              <a:rPr lang="ru-RU" dirty="0" smtClean="0"/>
              <a:t>Зайцев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5601248"/>
            <a:ext cx="1120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Рустам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Исхаков</a:t>
            </a:r>
            <a:endParaRPr lang="en-US" dirty="0"/>
          </a:p>
        </p:txBody>
      </p:sp>
      <p:pic>
        <p:nvPicPr>
          <p:cNvPr id="10" name="Рисунок 9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714620"/>
            <a:ext cx="1899920" cy="286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В каком стиле созданы эти модели?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221457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714489"/>
            <a:ext cx="266447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1643050"/>
            <a:ext cx="2428892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428728" y="6215082"/>
            <a:ext cx="271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романтическом стиле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500090"/>
            <a:ext cx="7239000" cy="1963130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rgbClr val="FF0000"/>
                </a:solidFill>
              </a:rPr>
              <a:t/>
            </a:r>
            <a:br>
              <a:rPr lang="ru-RU" sz="22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Какое из этих понятий, нужно употребить, говоря о моде для молодежной юбки?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en-US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А) «макси»</a:t>
            </a:r>
          </a:p>
          <a:p>
            <a:pPr>
              <a:buNone/>
            </a:pPr>
            <a:r>
              <a:rPr lang="ru-RU" dirty="0" smtClean="0"/>
              <a:t>Б) «миди»;</a:t>
            </a:r>
          </a:p>
          <a:p>
            <a:pPr>
              <a:buNone/>
            </a:pPr>
            <a:r>
              <a:rPr lang="ru-RU" dirty="0" smtClean="0"/>
              <a:t>В) «мини»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</a:t>
            </a:r>
            <a:r>
              <a:rPr lang="ru-RU" dirty="0" smtClean="0">
                <a:solidFill>
                  <a:srgbClr val="FF0000"/>
                </a:solidFill>
              </a:rPr>
              <a:t>«мини»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571612"/>
            <a:ext cx="5843586" cy="3962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431</TotalTime>
  <Words>669</Words>
  <Application>Microsoft Office PowerPoint</Application>
  <PresentationFormat>Экран (4:3)</PresentationFormat>
  <Paragraphs>119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Конкурс юных модельеров</vt:lpstr>
      <vt:lpstr>Представление команд</vt:lpstr>
      <vt:lpstr> Разминка «Всё о моде»</vt:lpstr>
      <vt:lpstr>Слайд 4</vt:lpstr>
      <vt:lpstr>Слайд 5</vt:lpstr>
      <vt:lpstr>Конкурс капитанов «Коллекция моделей»</vt:lpstr>
      <vt:lpstr>Конкурс «Домашнее задание»</vt:lpstr>
      <vt:lpstr>В каком стиле созданы эти модели?</vt:lpstr>
      <vt:lpstr>  Какое из этих понятий, нужно употребить, говоря о моде для молодежной юбки? </vt:lpstr>
      <vt:lpstr>Команда « Королевы подиума»</vt:lpstr>
      <vt:lpstr>2. Кто был первым   из этих   модельеров?</vt:lpstr>
      <vt:lpstr>Назовите страну, где впервые появилось слово «мода» и модные журналы, в каком веке?</vt:lpstr>
      <vt:lpstr>Конкурс « Шьём сами»</vt:lpstr>
      <vt:lpstr>Конкурс « Реклама»</vt:lpstr>
      <vt:lpstr>Итоги Конкурса Юных модельеров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юных модельеров</dc:title>
  <dc:creator>Zver</dc:creator>
  <cp:lastModifiedBy>Zver</cp:lastModifiedBy>
  <cp:revision>44</cp:revision>
  <dcterms:created xsi:type="dcterms:W3CDTF">2010-04-05T19:17:46Z</dcterms:created>
  <dcterms:modified xsi:type="dcterms:W3CDTF">2010-04-04T21:09:31Z</dcterms:modified>
</cp:coreProperties>
</file>