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7" r:id="rId9"/>
    <p:sldId id="268" r:id="rId10"/>
    <p:sldId id="276" r:id="rId11"/>
    <p:sldId id="277" r:id="rId12"/>
    <p:sldId id="278" r:id="rId13"/>
    <p:sldId id="279" r:id="rId14"/>
    <p:sldId id="280" r:id="rId15"/>
    <p:sldId id="282" r:id="rId16"/>
    <p:sldId id="288" r:id="rId17"/>
    <p:sldId id="289" r:id="rId18"/>
    <p:sldId id="291" r:id="rId19"/>
    <p:sldId id="292" r:id="rId20"/>
    <p:sldId id="294" r:id="rId21"/>
    <p:sldId id="295" r:id="rId22"/>
    <p:sldId id="297" r:id="rId23"/>
    <p:sldId id="298" r:id="rId24"/>
    <p:sldId id="299" r:id="rId25"/>
    <p:sldId id="300" r:id="rId26"/>
    <p:sldId id="302" r:id="rId27"/>
    <p:sldId id="303" r:id="rId28"/>
    <p:sldId id="304" r:id="rId29"/>
    <p:sldId id="305" r:id="rId30"/>
    <p:sldId id="308" r:id="rId31"/>
    <p:sldId id="310" r:id="rId32"/>
    <p:sldId id="312" r:id="rId33"/>
    <p:sldId id="315" r:id="rId34"/>
    <p:sldId id="317" r:id="rId35"/>
    <p:sldId id="318" r:id="rId36"/>
    <p:sldId id="31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491C783-138F-407F-A87D-2700EA32870B}" type="datetimeFigureOut">
              <a:rPr lang="ru-RU" smtClean="0"/>
              <a:t>14.04.2013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05A6399-B650-43AF-AD72-24312F5E87BF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803395">
            <a:off x="3655269" y="5015873"/>
            <a:ext cx="6400800" cy="913656"/>
          </a:xfrm>
        </p:spPr>
        <p:txBody>
          <a:bodyPr/>
          <a:lstStyle/>
          <a:p>
            <a:r>
              <a:rPr lang="ru-RU" dirty="0" smtClean="0"/>
              <a:t>Воспитатель: Крикян М.М.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94094">
            <a:off x="281082" y="1574937"/>
            <a:ext cx="7772400" cy="39840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Краснодар </a:t>
            </a:r>
            <a:r>
              <a:rPr lang="ru-RU" dirty="0"/>
              <a:t>столица</a:t>
            </a:r>
            <a:br>
              <a:rPr lang="ru-RU" dirty="0"/>
            </a:br>
            <a:r>
              <a:rPr lang="ru-RU" dirty="0"/>
              <a:t>Мини экскурсия по Краснодару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498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08911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092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379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19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646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3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279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622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7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753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25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53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388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064896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04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1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67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08912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226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65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348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1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42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24936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713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695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422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76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52928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044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73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876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59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80920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11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92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404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53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1926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1823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3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08912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596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487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55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824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5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30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аснодар, история, памятники. Фото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286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41</TotalTime>
  <Words>7</Words>
  <Application>Microsoft Office PowerPoint</Application>
  <PresentationFormat>Экран (4:3)</PresentationFormat>
  <Paragraphs>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Mylar</vt:lpstr>
      <vt:lpstr>Краснодар столица Мини экскурсия по Краснодару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39</cp:revision>
  <dcterms:created xsi:type="dcterms:W3CDTF">2013-04-14T06:46:21Z</dcterms:created>
  <dcterms:modified xsi:type="dcterms:W3CDTF">2013-04-14T08:02:16Z</dcterms:modified>
</cp:coreProperties>
</file>