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28110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2012-2013 учебный год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МБОУ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СОШ № 19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Ст.Казанская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0"/>
            <a:ext cx="76914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Неделя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английского языка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128588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928671"/>
          <a:ext cx="9144001" cy="5872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222"/>
                <a:gridCol w="2397142"/>
                <a:gridCol w="2000264"/>
                <a:gridCol w="785818"/>
                <a:gridCol w="3357555"/>
              </a:tblGrid>
              <a:tr h="925441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</a:t>
                      </a:r>
                    </a:p>
                    <a:p>
                      <a:pPr algn="ctr"/>
                      <a:r>
                        <a:rPr lang="ru-RU" dirty="0" err="1" smtClean="0"/>
                        <a:t>прове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err="1" smtClean="0"/>
                        <a:t>дения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</a:tr>
              <a:tr h="73345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«Земля – мой дом»</a:t>
                      </a:r>
                      <a:endParaRPr lang="ru-RU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урок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Звягинцева С.Г.</a:t>
                      </a:r>
                      <a:endParaRPr lang="ru-RU" dirty="0"/>
                    </a:p>
                  </a:txBody>
                  <a:tcPr/>
                </a:tc>
              </a:tr>
              <a:tr h="64780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«Языки открывают двери»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Круглый</a:t>
                      </a:r>
                      <a:r>
                        <a:rPr lang="ru-RU" baseline="0" dirty="0" smtClean="0"/>
                        <a:t> стол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Звягинцева С.Г.</a:t>
                      </a:r>
                      <a:endParaRPr lang="ru-RU" dirty="0"/>
                    </a:p>
                  </a:txBody>
                  <a:tcPr/>
                </a:tc>
              </a:tr>
              <a:tr h="647809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«Чем больше мы учимся, тем больше мы знаем»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Классный час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Звягинцева С.Г.</a:t>
                      </a:r>
                      <a:endParaRPr lang="ru-RU" dirty="0"/>
                    </a:p>
                  </a:txBody>
                  <a:tcPr/>
                </a:tc>
              </a:tr>
              <a:tr h="885785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«Разговор о правильном питании»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конкурс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Звягинцева С.Г.</a:t>
                      </a:r>
                    </a:p>
                    <a:p>
                      <a:pPr algn="ctr"/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1374672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6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«Великие» англичане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«Знатоки </a:t>
                      </a:r>
                      <a:r>
                        <a:rPr lang="ru-RU" dirty="0" smtClean="0"/>
                        <a:t>английского языка»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Викторина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Брейн-ринг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3-4</a:t>
                      </a:r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9-11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Звягинцева С.Г.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Звягинцева С.Г.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69566" y="0"/>
            <a:ext cx="560486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проведения 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 w="38100">
            <a:solidFill>
              <a:srgbClr val="002060"/>
            </a:solidFill>
          </a:ln>
        </p:spPr>
        <p:txBody>
          <a:bodyPr/>
          <a:lstStyle/>
          <a:p>
            <a:r>
              <a:rPr lang="ru-RU" dirty="0" smtClean="0"/>
              <a:t>«Земля – мой дом!»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/>
                </a:solidFill>
              </a:rPr>
              <a:t>8А класс</a:t>
            </a:r>
            <a:endParaRPr lang="ru-RU" sz="2800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C:\Users\нина\Desktop\P1010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00372"/>
            <a:ext cx="4167217" cy="35719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1027" name="Picture 3" descr="C:\Users\нина\Desktop\P10101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00372"/>
            <a:ext cx="4038600" cy="35719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0"/>
            <a:ext cx="84296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«Языки открывают двери»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Users\нина\Desktop\P10102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97994"/>
            <a:ext cx="4038600" cy="3028950"/>
          </a:xfrm>
          <a:prstGeom prst="rect">
            <a:avLst/>
          </a:prstGeom>
          <a:noFill/>
        </p:spPr>
      </p:pic>
      <p:pic>
        <p:nvPicPr>
          <p:cNvPr id="2051" name="Picture 3" descr="C:\Users\нина\Desktop\P10102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99799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359</TotalTime>
  <Words>115</Words>
  <PresentationFormat>Экран (4:3)</PresentationFormat>
  <Paragraphs>59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 </vt:lpstr>
      <vt:lpstr> </vt:lpstr>
      <vt:lpstr>«Земля – мой дом!»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МБОУ СОШ № 19</dc:creator>
  <cp:lastModifiedBy>нина</cp:lastModifiedBy>
  <cp:revision>40</cp:revision>
  <dcterms:created xsi:type="dcterms:W3CDTF">2012-11-30T04:10:35Z</dcterms:created>
  <dcterms:modified xsi:type="dcterms:W3CDTF">2013-04-02T09:32:43Z</dcterms:modified>
</cp:coreProperties>
</file>