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B24"/>
    <a:srgbClr val="00FF00"/>
    <a:srgbClr val="CC00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2B18-9EDE-48E6-A491-A5589125F2DB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26014-8E90-4450-99E8-458A170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Тема : </a:t>
            </a:r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«Познай себя».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000108"/>
            <a:ext cx="778674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Цель: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Формирование начальных представлений о здоровом образе жизни.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Задачи: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Продолжение знакомства детей с частями тела и органами чувств человека,  представление о функциональном назначении частей тела и органов чувств для жизни и здоровья человека.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 Развитие игровой деятельности детей.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Развитие познавательно исследовательской деятельности; расширение кругозора. Развитие свободного общения со взрослыми и детьми.</a:t>
            </a:r>
          </a:p>
          <a:p>
            <a:pPr algn="ctr"/>
            <a:endParaRPr lang="ru-RU" sz="2800" b="1" dirty="0" smtClean="0">
              <a:solidFill>
                <a:srgbClr val="00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9724" y="1500174"/>
            <a:ext cx="5745990" cy="4204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od_day_0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7768" y="571480"/>
            <a:ext cx="6076676" cy="5857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311730_2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85728"/>
            <a:ext cx="5143536" cy="6357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6588" y="0"/>
            <a:ext cx="53908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luntik01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87017"/>
            <a:ext cx="2000232" cy="2991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9260" y="1428736"/>
            <a:ext cx="3678690" cy="4505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42910" y="21429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«Голова».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luntik0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4783" y="3870000"/>
            <a:ext cx="2269217" cy="298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71480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«Руки».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G_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785926"/>
            <a:ext cx="5657088" cy="4108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luntik00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0504"/>
            <a:ext cx="2287115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857364"/>
            <a:ext cx="445812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42976" y="57148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«Ноги».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luntik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3856301"/>
            <a:ext cx="1357290" cy="3001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14554"/>
            <a:ext cx="80724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Голова-                               Губы-                            Рот-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Лоб-                                 Глаза-                             Уши-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Щёки-                             Руки-                               Ноги-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Нос-                                 Пальцы-                         Зубы-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285728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Игра</a:t>
            </a:r>
            <a:r>
              <a:rPr lang="ru-RU" sz="3600" b="1" dirty="0" smtClean="0">
                <a:solidFill>
                  <a:srgbClr val="00FF0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«Назови ласково».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luntik0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4052902"/>
            <a:ext cx="2805098" cy="2805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857233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Игра</a:t>
            </a:r>
            <a:r>
              <a:rPr lang="ru-RU" sz="3600" b="1" dirty="0" smtClean="0">
                <a:solidFill>
                  <a:srgbClr val="0DFB24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«Что для чего человеку нужно».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500306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Нос…                         Рот…                           Руки…</a:t>
            </a:r>
          </a:p>
          <a:p>
            <a:pPr algn="ctr"/>
            <a:endParaRPr lang="ru-RU" sz="28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Уши…                        Ноги…                        Зубы…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luntik0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000481"/>
            <a:ext cx="1714512" cy="285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0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Игра </a:t>
            </a:r>
            <a:r>
              <a:rPr lang="ru-RU" sz="3600" b="1" dirty="0" smtClean="0">
                <a:solidFill>
                  <a:srgbClr val="0070C0"/>
                </a:solidFill>
              </a:rPr>
              <a:t>«Отгадайте, что это».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928670"/>
            <a:ext cx="785818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Дышит, нюхает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Дышит, ест,  говорит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Работают, шьют, пишут, рисуют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Слушают, слышат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Жуют, кусают, говорят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Думает, кивает, вертится, поворачивается –</a:t>
            </a:r>
          </a:p>
          <a:p>
            <a:endParaRPr lang="ru-RU" sz="2400" b="1" dirty="0">
              <a:solidFill>
                <a:srgbClr val="0DFB24"/>
              </a:solidFill>
            </a:endParaRPr>
          </a:p>
          <a:p>
            <a:r>
              <a:rPr lang="ru-RU" sz="2400" b="1" dirty="0" smtClean="0">
                <a:solidFill>
                  <a:srgbClr val="0DFB24"/>
                </a:solidFill>
              </a:rPr>
              <a:t>Ходят, стоят, бегают, прыгают –</a:t>
            </a:r>
          </a:p>
          <a:p>
            <a:endParaRPr lang="ru-RU" dirty="0"/>
          </a:p>
        </p:txBody>
      </p:sp>
      <p:pic>
        <p:nvPicPr>
          <p:cNvPr id="4" name="Рисунок 3" descr="IMG_0004.jpg"/>
          <p:cNvPicPr>
            <a:picLocks noChangeAspect="1"/>
          </p:cNvPicPr>
          <p:nvPr/>
        </p:nvPicPr>
        <p:blipFill>
          <a:blip r:embed="rId2" cstate="print"/>
          <a:srcRect l="44568" t="46674" r="41853" b="40022"/>
          <a:stretch>
            <a:fillRect/>
          </a:stretch>
        </p:blipFill>
        <p:spPr>
          <a:xfrm>
            <a:off x="3214678" y="1071546"/>
            <a:ext cx="714380" cy="857256"/>
          </a:xfrm>
          <a:prstGeom prst="rect">
            <a:avLst/>
          </a:prstGeom>
        </p:spPr>
      </p:pic>
      <p:pic>
        <p:nvPicPr>
          <p:cNvPr id="5" name="Рисунок 4" descr="IMG_0004.jpg"/>
          <p:cNvPicPr>
            <a:picLocks noChangeAspect="1"/>
          </p:cNvPicPr>
          <p:nvPr/>
        </p:nvPicPr>
        <p:blipFill>
          <a:blip r:embed="rId2" cstate="print"/>
          <a:srcRect l="39136" t="58870" r="39137" b="32261"/>
          <a:stretch>
            <a:fillRect/>
          </a:stretch>
        </p:blipFill>
        <p:spPr>
          <a:xfrm>
            <a:off x="3929058" y="2000240"/>
            <a:ext cx="1214446" cy="607223"/>
          </a:xfrm>
          <a:prstGeom prst="rect">
            <a:avLst/>
          </a:prstGeom>
        </p:spPr>
      </p:pic>
      <p:pic>
        <p:nvPicPr>
          <p:cNvPr id="6" name="Рисунок 5" descr="IMG_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428868"/>
            <a:ext cx="1403958" cy="1019685"/>
          </a:xfrm>
          <a:prstGeom prst="rect">
            <a:avLst/>
          </a:prstGeom>
        </p:spPr>
      </p:pic>
      <p:pic>
        <p:nvPicPr>
          <p:cNvPr id="7" name="Рисунок 6" descr="IMG_0006.jpg"/>
          <p:cNvPicPr>
            <a:picLocks noChangeAspect="1"/>
          </p:cNvPicPr>
          <p:nvPr/>
        </p:nvPicPr>
        <p:blipFill>
          <a:blip r:embed="rId4" cstate="print"/>
          <a:srcRect l="13647" r="18120" b="9621"/>
          <a:stretch>
            <a:fillRect/>
          </a:stretch>
        </p:blipFill>
        <p:spPr>
          <a:xfrm>
            <a:off x="5143504" y="5357826"/>
            <a:ext cx="1071570" cy="1341908"/>
          </a:xfrm>
          <a:prstGeom prst="rect">
            <a:avLst/>
          </a:prstGeom>
        </p:spPr>
      </p:pic>
      <p:pic>
        <p:nvPicPr>
          <p:cNvPr id="8" name="Рисунок 7" descr="IMG_0004.jpg"/>
          <p:cNvPicPr>
            <a:picLocks noChangeAspect="1"/>
          </p:cNvPicPr>
          <p:nvPr/>
        </p:nvPicPr>
        <p:blipFill>
          <a:blip r:embed="rId5" cstate="print"/>
          <a:srcRect l="14694" t="41131" r="63579" b="41130"/>
          <a:stretch>
            <a:fillRect/>
          </a:stretch>
        </p:blipFill>
        <p:spPr>
          <a:xfrm>
            <a:off x="3428992" y="3357562"/>
            <a:ext cx="714380" cy="714380"/>
          </a:xfrm>
          <a:prstGeom prst="rect">
            <a:avLst/>
          </a:prstGeom>
        </p:spPr>
      </p:pic>
      <p:pic>
        <p:nvPicPr>
          <p:cNvPr id="9" name="Рисунок 8" descr="IMG_0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18680" y="4500570"/>
            <a:ext cx="1026685" cy="1257481"/>
          </a:xfrm>
          <a:prstGeom prst="rect">
            <a:avLst/>
          </a:prstGeom>
        </p:spPr>
      </p:pic>
      <p:pic>
        <p:nvPicPr>
          <p:cNvPr id="10" name="Рисунок 9" descr="luntik01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6578" y="0"/>
            <a:ext cx="2398499" cy="2952000"/>
          </a:xfrm>
          <a:prstGeom prst="rect">
            <a:avLst/>
          </a:prstGeom>
        </p:spPr>
      </p:pic>
      <p:pic>
        <p:nvPicPr>
          <p:cNvPr id="11" name="Рисунок 10" descr="зубы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00496" y="4143380"/>
            <a:ext cx="69533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165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KOt</dc:creator>
  <cp:lastModifiedBy>www.PHILka.RU</cp:lastModifiedBy>
  <cp:revision>19</cp:revision>
  <dcterms:created xsi:type="dcterms:W3CDTF">2012-11-20T05:00:29Z</dcterms:created>
  <dcterms:modified xsi:type="dcterms:W3CDTF">2013-04-14T03:56:00Z</dcterms:modified>
</cp:coreProperties>
</file>