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62" r:id="rId2"/>
    <p:sldId id="266" r:id="rId3"/>
    <p:sldId id="267" r:id="rId4"/>
    <p:sldId id="268" r:id="rId5"/>
    <p:sldId id="269" r:id="rId6"/>
    <p:sldId id="270" r:id="rId7"/>
    <p:sldId id="298" r:id="rId8"/>
    <p:sldId id="272" r:id="rId9"/>
    <p:sldId id="273" r:id="rId10"/>
    <p:sldId id="274" r:id="rId11"/>
    <p:sldId id="276" r:id="rId12"/>
    <p:sldId id="277" r:id="rId13"/>
    <p:sldId id="279" r:id="rId14"/>
    <p:sldId id="280" r:id="rId15"/>
    <p:sldId id="281" r:id="rId16"/>
    <p:sldId id="282" r:id="rId17"/>
    <p:sldId id="283" r:id="rId18"/>
    <p:sldId id="284" r:id="rId19"/>
    <p:sldId id="287" r:id="rId20"/>
    <p:sldId id="285" r:id="rId21"/>
    <p:sldId id="291" r:id="rId22"/>
    <p:sldId id="289" r:id="rId23"/>
    <p:sldId id="290" r:id="rId24"/>
    <p:sldId id="292" r:id="rId25"/>
    <p:sldId id="293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2607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80" autoAdjust="0"/>
  </p:normalViewPr>
  <p:slideViewPr>
    <p:cSldViewPr>
      <p:cViewPr>
        <p:scale>
          <a:sx n="70" d="100"/>
          <a:sy n="70" d="100"/>
        </p:scale>
        <p:origin x="-11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24" y="239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76180-C9E9-4DC2-8AA7-EE0990A9D24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81393-45D8-4BD5-B4F3-1FF6C82A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81393-45D8-4BD5-B4F3-1FF6C82A906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55F79D-D13D-48CF-983A-3C28B77E46D8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99DDA8-6161-4898-90C0-43029093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498080" cy="1143000"/>
          </a:xfrm>
        </p:spPr>
        <p:txBody>
          <a:bodyPr>
            <a:noAutofit/>
          </a:bodyPr>
          <a:lstStyle/>
          <a:p>
            <a:pPr algn="ctr"/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708920"/>
            <a:ext cx="7498080" cy="3539480"/>
          </a:xfrm>
        </p:spPr>
        <p:txBody>
          <a:bodyPr>
            <a:normAutofit fontScale="77500" lnSpcReduction="20000"/>
          </a:bodyPr>
          <a:lstStyle/>
          <a:p>
            <a:pPr lvl="3" algn="ctr">
              <a:buNone/>
            </a:pPr>
            <a:r>
              <a:rPr lang="ru-RU" sz="4100" dirty="0" smtClean="0"/>
              <a:t>Проектно- исследовательская работа «Лекарственные растения»</a:t>
            </a:r>
          </a:p>
          <a:p>
            <a:pPr lvl="3" algn="r">
              <a:buNone/>
            </a:pPr>
            <a:endParaRPr lang="ru-RU" dirty="0" smtClean="0"/>
          </a:p>
          <a:p>
            <a:pPr lvl="3" algn="r">
              <a:spcBef>
                <a:spcPts val="0"/>
              </a:spcBef>
              <a:buNone/>
            </a:pPr>
            <a:r>
              <a:rPr lang="ru-RU" dirty="0" smtClean="0"/>
              <a:t>Презентацию  по    </a:t>
            </a:r>
          </a:p>
          <a:p>
            <a:pPr lvl="3" algn="r">
              <a:buNone/>
            </a:pPr>
            <a:r>
              <a:rPr lang="ru-RU" dirty="0" smtClean="0"/>
              <a:t>Окружающему миру</a:t>
            </a:r>
          </a:p>
          <a:p>
            <a:pPr lvl="4" algn="r">
              <a:buNone/>
            </a:pPr>
            <a:r>
              <a:rPr lang="ru-RU" dirty="0" smtClean="0"/>
              <a:t>Выполнила:</a:t>
            </a:r>
          </a:p>
          <a:p>
            <a:pPr lvl="4" algn="r">
              <a:buNone/>
            </a:pPr>
            <a:r>
              <a:rPr lang="ru-RU" dirty="0" smtClean="0"/>
              <a:t> ученица 3Б класса </a:t>
            </a:r>
          </a:p>
          <a:p>
            <a:pPr lvl="4" algn="r">
              <a:buNone/>
            </a:pPr>
            <a:r>
              <a:rPr lang="ru-RU" dirty="0" smtClean="0"/>
              <a:t>МБОУ СОШ №6</a:t>
            </a:r>
          </a:p>
          <a:p>
            <a:pPr lvl="4" algn="r">
              <a:buNone/>
            </a:pPr>
            <a:endParaRPr lang="ru-RU" dirty="0" smtClean="0"/>
          </a:p>
          <a:p>
            <a:pPr lvl="4" algn="r">
              <a:buNone/>
            </a:pPr>
            <a:r>
              <a:rPr lang="ru-RU" dirty="0" err="1" smtClean="0"/>
              <a:t>Саломатина</a:t>
            </a:r>
            <a:r>
              <a:rPr lang="ru-RU" dirty="0" smtClean="0"/>
              <a:t>  Анастасия</a:t>
            </a:r>
          </a:p>
          <a:p>
            <a:pPr lvl="4" algn="r">
              <a:buNone/>
            </a:pPr>
            <a:r>
              <a:rPr lang="ru-RU" dirty="0" smtClean="0"/>
              <a:t>Руководитель: </a:t>
            </a:r>
            <a:r>
              <a:rPr lang="ru-RU" dirty="0" err="1" smtClean="0"/>
              <a:t>Аверина</a:t>
            </a:r>
            <a:r>
              <a:rPr lang="ru-RU" dirty="0" smtClean="0"/>
              <a:t> Любовь </a:t>
            </a:r>
          </a:p>
          <a:p>
            <a:pPr lvl="4" algn="r">
              <a:buNone/>
            </a:pPr>
            <a:r>
              <a:rPr lang="ru-RU" dirty="0" smtClean="0"/>
              <a:t>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Применение лекарственных растений.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Дубильные вещества применяют в качестве вяжущих, противовоспалительных и кровоостанавливающих средств  при воспалительных процессах: в полости рта, пародонтозе, ожогах, различных заболеваниях кожи.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Эфирные масла — летучие вещества, обладающие приятным запахом, применяются обычно для улучшения вкуса и запаха лекарств. Эфирные масла содержатся в липовом цвете, багульнике, полыни, шалфее, тысячелистнике, мать-и-мачехе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Витамины находятся во многих растениях. В плодах шиповника, калины, рябины, околоплодник ореха, крапива, тысячелистник обладают большим запасом этих веществ и могут служить хорошим источником получения природных витаминов.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941168"/>
            <a:ext cx="40324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Слизи используют как обволакивающие и смягчающие средства при заболевании верхних дыхательных путей, органов пищеварения, при ожогах.</a:t>
            </a:r>
          </a:p>
          <a:p>
            <a:pPr algn="just"/>
            <a:r>
              <a:rPr lang="ru-RU" sz="3200" dirty="0" smtClean="0"/>
              <a:t>Слизи содержатся в липовом цвете, листьях мать-и-мачехи, ромашке аптечной, кипрее, листьях подорожника большого.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Правила сбора лекарственных растений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Заготовка проводится в строго определенное время. Распределяются эти вещества в растениях различно: у одних они сосредоточены в листьях; у других — в корнях и корневищах; у третьих — в цветках; у четвертых — в плодах.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Веществ полезных  больше,                когда плоды созрели.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/>
              <a:t>Кора пригодна к употреблению в период весеннего </a:t>
            </a:r>
            <a:r>
              <a:rPr lang="ru-RU" sz="3600" dirty="0" err="1" smtClean="0"/>
              <a:t>сокодвижения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r>
              <a:rPr lang="ru-RU" sz="3600" dirty="0" smtClean="0"/>
              <a:t>Корни и корневища — поздней осенью.</a:t>
            </a:r>
          </a:p>
          <a:p>
            <a:pPr algn="just">
              <a:buNone/>
            </a:pPr>
            <a:r>
              <a:rPr lang="ru-RU" sz="3600" dirty="0" smtClean="0"/>
              <a:t>Почки — ранней весной, когда они набухли.</a:t>
            </a:r>
          </a:p>
          <a:p>
            <a:pPr algn="just">
              <a:buNone/>
            </a:pPr>
            <a:r>
              <a:rPr lang="ru-RU" sz="3600" dirty="0" smtClean="0"/>
              <a:t>Растений надо собирать в хорошую погоду. Влажные растения портятся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Перед сушкой растительное сырье сортируют, удаляя повреждённые.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2708920"/>
            <a:ext cx="77768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Способы сушки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Воздушная теневая, воздушная солнечная и тепловая с искусственным подогревом.</a:t>
            </a:r>
          </a:p>
          <a:p>
            <a:pPr>
              <a:buNone/>
            </a:pPr>
            <a:r>
              <a:rPr lang="ru-RU" dirty="0" smtClean="0"/>
              <a:t>   Сырьё раскладывается тонким слоем.</a:t>
            </a:r>
          </a:p>
          <a:p>
            <a:pPr>
              <a:buNone/>
            </a:pPr>
            <a:r>
              <a:rPr lang="ru-RU" dirty="0" smtClean="0"/>
              <a:t> Обязательно переворачивать, на ночь убирать.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Срок хранения цветочного сырья до 2 лет.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600" dirty="0" smtClean="0"/>
              <a:t>  При заготовке травы сырье надо срезать, а не срывать, чтобы не вырвать с корнем все растение.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Вопросы.</a:t>
            </a:r>
          </a:p>
          <a:p>
            <a:pPr algn="just">
              <a:buNone/>
            </a:pPr>
            <a:r>
              <a:rPr lang="ru-RU" dirty="0" smtClean="0"/>
              <a:t>   1.Какие лекарственные растения вы знаете?</a:t>
            </a:r>
          </a:p>
          <a:p>
            <a:pPr algn="just">
              <a:buNone/>
            </a:pPr>
            <a:r>
              <a:rPr lang="ru-RU" dirty="0" smtClean="0"/>
              <a:t>   2.Можно ли заменить таблетки лекарственными растениями?</a:t>
            </a:r>
          </a:p>
          <a:p>
            <a:pPr algn="just">
              <a:buNone/>
            </a:pPr>
            <a:r>
              <a:rPr lang="ru-RU" dirty="0" smtClean="0"/>
              <a:t>   3.При заболеваниях используете растения?</a:t>
            </a:r>
          </a:p>
          <a:p>
            <a:pPr algn="just">
              <a:buNone/>
            </a:pPr>
            <a:r>
              <a:rPr lang="ru-RU" dirty="0" smtClean="0"/>
              <a:t>   4.Известны рецепты приготовления  трав?</a:t>
            </a:r>
          </a:p>
          <a:p>
            <a:pPr algn="just">
              <a:buNone/>
            </a:pPr>
            <a:r>
              <a:rPr lang="ru-RU" dirty="0" smtClean="0"/>
              <a:t>   Было опрошено 20 детей и 6 взрослых.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Цель нашей </a:t>
            </a:r>
            <a:r>
              <a:rPr lang="ru-RU" b="1" dirty="0" smtClean="0"/>
              <a:t>работы</a:t>
            </a:r>
            <a:r>
              <a:rPr lang="ru-RU" dirty="0" smtClean="0"/>
              <a:t> — узнать, какие  растения   полезны  людям.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задачи: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изучить  литературу     о лекарственных растениях; </a:t>
            </a:r>
          </a:p>
          <a:p>
            <a:pPr>
              <a:buNone/>
            </a:pPr>
            <a:r>
              <a:rPr lang="ru-RU" dirty="0" smtClean="0"/>
              <a:t>    узнать из литературы, от других людей, чем полезны эти растения;</a:t>
            </a:r>
          </a:p>
          <a:p>
            <a:pPr>
              <a:buNone/>
            </a:pPr>
            <a:r>
              <a:rPr lang="ru-RU" dirty="0" smtClean="0"/>
              <a:t>    узнать правила сбора, сушки и хранения лекарственных растений;</a:t>
            </a:r>
          </a:p>
          <a:p>
            <a:pPr>
              <a:buNone/>
            </a:pPr>
            <a:r>
              <a:rPr lang="ru-RU" dirty="0" smtClean="0"/>
              <a:t>    узнать от родных рецепты приготовления  этих растений;</a:t>
            </a:r>
          </a:p>
          <a:p>
            <a:r>
              <a:rPr lang="ru-RU" dirty="0" smtClean="0"/>
              <a:t>подготовить слайдовую презентацию;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Анкетирование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Вопросы.</a:t>
            </a:r>
          </a:p>
          <a:p>
            <a:pPr algn="just"/>
            <a:r>
              <a:rPr lang="ru-RU" dirty="0" smtClean="0"/>
              <a:t>1.Какие лекарственные растения вы знаете?</a:t>
            </a:r>
          </a:p>
          <a:p>
            <a:pPr algn="just"/>
            <a:r>
              <a:rPr lang="ru-RU" dirty="0" smtClean="0"/>
              <a:t>2.Можно ли заменить таблетки лекарственными растениями?</a:t>
            </a:r>
          </a:p>
          <a:p>
            <a:pPr algn="just"/>
            <a:r>
              <a:rPr lang="ru-RU" dirty="0" smtClean="0"/>
              <a:t>3.При заболеваниях используете растения?</a:t>
            </a:r>
          </a:p>
          <a:p>
            <a:pPr algn="just"/>
            <a:r>
              <a:rPr lang="ru-RU" dirty="0" smtClean="0"/>
              <a:t>4.Известны рецепты приготовления  трав?</a:t>
            </a:r>
          </a:p>
          <a:p>
            <a:pPr algn="just"/>
            <a:r>
              <a:rPr lang="ru-RU" dirty="0" smtClean="0"/>
              <a:t>Было опрошено 20 детей и 6 взрослых.</a:t>
            </a:r>
          </a:p>
          <a:p>
            <a:pPr algn="just"/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1196752"/>
            <a:ext cx="366858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Рецепты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Чай из черники</a:t>
            </a:r>
            <a:r>
              <a:rPr lang="ru-RU" dirty="0" smtClean="0"/>
              <a:t>: 1 ст.л. ягод и листья заварить в стакане кипятка. Процедить, употреблять по 1 стакану 3 раза в день (взрослым) , 2 раза в день (детям от 4-5 до 10-12), для улучшения зрения, работы сердца, для уменьшения усталости глаз.</a:t>
            </a:r>
          </a:p>
          <a:p>
            <a:endParaRPr lang="ru-RU" dirty="0"/>
          </a:p>
        </p:txBody>
      </p:sp>
      <p:pic>
        <p:nvPicPr>
          <p:cNvPr id="5" name="Picture 1" descr="C:\Users\Bondarenko Elena\Desktop\Картинки\школа\chernik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84784"/>
            <a:ext cx="367240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Настой из листьев крапивы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200" dirty="0" smtClean="0"/>
              <a:t> Отвар из 100 гр. листьев крапивы на 0,5 л. воды. После получасового кипячения отвар процеживают, моют на ночь голову.</a:t>
            </a:r>
          </a:p>
          <a:p>
            <a:pPr algn="just"/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34563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Отвар из брусники</a:t>
            </a:r>
            <a:r>
              <a:rPr lang="ru-RU" sz="4400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/>
              <a:t>  Листья брусники залить 0,5 л. воды. Настоять, процедить и применять, как витаминный чай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Выводы по результатам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При выполнении данной исследовательской работы мы: </a:t>
            </a:r>
          </a:p>
          <a:p>
            <a:pPr>
              <a:buNone/>
            </a:pPr>
            <a:r>
              <a:rPr lang="ru-RU" dirty="0" smtClean="0"/>
              <a:t>   Изучили литературу по теме, узнали  о значении лекарственных растений.</a:t>
            </a:r>
          </a:p>
          <a:p>
            <a:pPr>
              <a:buNone/>
            </a:pPr>
            <a:r>
              <a:rPr lang="ru-RU" dirty="0" smtClean="0"/>
              <a:t>    Узнала правила сбора, сушки и хранения лекарственных растений.</a:t>
            </a:r>
          </a:p>
          <a:p>
            <a:pPr>
              <a:buNone/>
            </a:pPr>
            <a:r>
              <a:rPr lang="ru-RU" dirty="0" smtClean="0"/>
              <a:t>   Сделали сообщения по данной теме, поделились рецептами приготовления напитка.</a:t>
            </a:r>
          </a:p>
          <a:p>
            <a:pPr>
              <a:buNone/>
            </a:pPr>
            <a:r>
              <a:rPr lang="ru-RU" dirty="0" smtClean="0"/>
              <a:t>     Рассказали одноклассникам о  значении лекарственных растениях.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73216"/>
            <a:ext cx="2520280" cy="132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373216"/>
            <a:ext cx="5436096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just"/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Выводы по результатам исследования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Забота о собственном здоровье — это серьезная потребность каждого человека. </a:t>
            </a:r>
          </a:p>
          <a:p>
            <a:pPr algn="just"/>
            <a:r>
              <a:rPr lang="ru-RU" dirty="0" smtClean="0"/>
              <a:t>В борьбе с болезнью использовать лекарственные растения.</a:t>
            </a:r>
          </a:p>
          <a:p>
            <a:pPr algn="just"/>
            <a:r>
              <a:rPr lang="ru-RU" dirty="0" smtClean="0"/>
              <a:t>имеют ряд положительных характеристик: </a:t>
            </a:r>
          </a:p>
          <a:p>
            <a:pPr algn="just"/>
            <a:r>
              <a:rPr lang="ru-RU" dirty="0" smtClean="0"/>
              <a:t>А) малая частота побочных эффектов;</a:t>
            </a:r>
          </a:p>
          <a:p>
            <a:pPr algn="just"/>
            <a:r>
              <a:rPr lang="ru-RU" dirty="0" smtClean="0"/>
              <a:t>Б) дешевизна сырья;</a:t>
            </a:r>
          </a:p>
          <a:p>
            <a:pPr algn="just"/>
            <a:r>
              <a:rPr lang="ru-RU" dirty="0" smtClean="0"/>
              <a:t>В) более мягкое воздействие на организм;</a:t>
            </a:r>
          </a:p>
          <a:p>
            <a:pPr algn="just"/>
            <a:r>
              <a:rPr lang="ru-RU" dirty="0" smtClean="0"/>
              <a:t>Г) доступность, с успехом применяются для профилактики и лечения различных заболеваний.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Доктор на кухне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3200" dirty="0" smtClean="0"/>
              <a:t>   Лекарственные растения  помогут  организму избавиться от некоторых заболеваний, оказать первую помощь.</a:t>
            </a:r>
            <a:endParaRPr lang="ru-RU" sz="3200" dirty="0"/>
          </a:p>
        </p:txBody>
      </p:sp>
      <p:pic>
        <p:nvPicPr>
          <p:cNvPr id="5" name="Picture 6" descr="http://www.phytology.ru/images/stories/images/lekarstvennie-rasteniya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406794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Ожидаемый результат: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Осознанно правильное отношение детей к растениям, помогающим здоровью человека. </a:t>
            </a:r>
          </a:p>
          <a:p>
            <a:pPr>
              <a:buNone/>
            </a:pPr>
            <a:r>
              <a:rPr lang="ru-RU" dirty="0" smtClean="0"/>
              <a:t>    Сформированные знания о лекарственных растениях.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Гипотеза исследования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   Мы предполагаем, что можно прожить без химических лекарств, используя  лекарственные растения.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 Актуальность темы.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С каждым годом улучшается медицинское обслуживание населения нашей страны. Аптекам  много внимания уделяется в медицинской промышленности. Лекарственные растения используют для  лекарственных препаратов. В мировой практике 40%, а в нашей стране более 45%.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Применяются для профилактики и лечения сердечнососудистых заболеваний, заболеваний печени, желудочно-кишечного тракта. Третья часть вырабатываются из лекарственных растений. Зачем покупать таблетки?  </a:t>
            </a:r>
          </a:p>
          <a:p>
            <a:r>
              <a:rPr lang="ru-RU" dirty="0" smtClean="0"/>
              <a:t>Многие лекарственные растения прошли через века, дарили здоровье десяткам поколений. 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1763688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Лечебные свойства растений,  установленные в древние времена, находят научное обоснование в современной медицине. В настоящее время в нашей стране используется около 150 видов лекарственных растений.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До XIX века люди лечились в основном с помощью лекарственных растений. Для лечения многих болезней растительные средства играют большую роль.  И в наше время ведутся научные исследования в области изучения старых и открытия новых лекарственных растений.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dirty="0" smtClean="0"/>
              <a:t> Активные вещества лекарственных растений.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Растительное лекарство - содержат  протеины, эфирные масла, хлорофилл, микроэлементы, соли, витамины, дубильные вещества.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3501008"/>
            <a:ext cx="514350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719</TotalTime>
  <Words>888</Words>
  <Application>Microsoft Office PowerPoint</Application>
  <PresentationFormat>Экран (4:3)</PresentationFormat>
  <Paragraphs>89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Слайд 1</vt:lpstr>
      <vt:lpstr>Цель нашей работы — узнать, какие  растения   полезны  людям. </vt:lpstr>
      <vt:lpstr>Ожидаемый результат: </vt:lpstr>
      <vt:lpstr>Гипотеза исследования  </vt:lpstr>
      <vt:lpstr>Слайд 5</vt:lpstr>
      <vt:lpstr>Слайд 6</vt:lpstr>
      <vt:lpstr>Слайд 7</vt:lpstr>
      <vt:lpstr>Слайд 8</vt:lpstr>
      <vt:lpstr>              Активные вещества лекарственных растений. </vt:lpstr>
      <vt:lpstr>Применение лекарственных растений.</vt:lpstr>
      <vt:lpstr>Слайд 11</vt:lpstr>
      <vt:lpstr>Слайд 12</vt:lpstr>
      <vt:lpstr>Слайд 13</vt:lpstr>
      <vt:lpstr> Правила сбора лекарственных растений </vt:lpstr>
      <vt:lpstr>        Веществ полезных  больше,                когда плоды созрели. </vt:lpstr>
      <vt:lpstr>Слайд 16</vt:lpstr>
      <vt:lpstr>Способы сушки</vt:lpstr>
      <vt:lpstr>Срок хранения цветочного сырья до 2 лет. </vt:lpstr>
      <vt:lpstr>Слайд 19</vt:lpstr>
      <vt:lpstr>Анкетирование </vt:lpstr>
      <vt:lpstr> Рецепты</vt:lpstr>
      <vt:lpstr>Настой из листьев крапивы:</vt:lpstr>
      <vt:lpstr>Отвар из брусники:</vt:lpstr>
      <vt:lpstr> Выводы по результатам исследования </vt:lpstr>
      <vt:lpstr>  Выводы по результатам исследования  </vt:lpstr>
      <vt:lpstr>Доктор на кухне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Bondarenko Elena</dc:creator>
  <cp:lastModifiedBy>Владимир</cp:lastModifiedBy>
  <cp:revision>73</cp:revision>
  <dcterms:created xsi:type="dcterms:W3CDTF">2012-04-08T07:34:22Z</dcterms:created>
  <dcterms:modified xsi:type="dcterms:W3CDTF">2013-04-14T09:39:53Z</dcterms:modified>
</cp:coreProperties>
</file>