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59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C902A-D34C-4A79-AF06-8556B263DEA6}" type="datetimeFigureOut">
              <a:rPr lang="ru-RU" smtClean="0"/>
              <a:t>17.03.2013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706A3-A344-46C8-AF5B-6D2952C1A6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90023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C902A-D34C-4A79-AF06-8556B263DEA6}" type="datetimeFigureOut">
              <a:rPr lang="ru-RU" smtClean="0"/>
              <a:t>17.03.2013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706A3-A344-46C8-AF5B-6D2952C1A6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01382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C902A-D34C-4A79-AF06-8556B263DEA6}" type="datetimeFigureOut">
              <a:rPr lang="ru-RU" smtClean="0"/>
              <a:t>17.03.2013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706A3-A344-46C8-AF5B-6D2952C1A6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21807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C902A-D34C-4A79-AF06-8556B263DEA6}" type="datetimeFigureOut">
              <a:rPr lang="ru-RU" smtClean="0"/>
              <a:t>17.03.2013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706A3-A344-46C8-AF5B-6D2952C1A6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69637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C902A-D34C-4A79-AF06-8556B263DEA6}" type="datetimeFigureOut">
              <a:rPr lang="ru-RU" smtClean="0"/>
              <a:t>17.03.2013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706A3-A344-46C8-AF5B-6D2952C1A6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20246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C902A-D34C-4A79-AF06-8556B263DEA6}" type="datetimeFigureOut">
              <a:rPr lang="ru-RU" smtClean="0"/>
              <a:t>17.03.2013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706A3-A344-46C8-AF5B-6D2952C1A6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13045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C902A-D34C-4A79-AF06-8556B263DEA6}" type="datetimeFigureOut">
              <a:rPr lang="ru-RU" smtClean="0"/>
              <a:t>17.03.2013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706A3-A344-46C8-AF5B-6D2952C1A6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82021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C902A-D34C-4A79-AF06-8556B263DEA6}" type="datetimeFigureOut">
              <a:rPr lang="ru-RU" smtClean="0"/>
              <a:t>17.03.2013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706A3-A344-46C8-AF5B-6D2952C1A6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72052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C902A-D34C-4A79-AF06-8556B263DEA6}" type="datetimeFigureOut">
              <a:rPr lang="ru-RU" smtClean="0"/>
              <a:t>17.03.2013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706A3-A344-46C8-AF5B-6D2952C1A6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26625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C902A-D34C-4A79-AF06-8556B263DEA6}" type="datetimeFigureOut">
              <a:rPr lang="ru-RU" smtClean="0"/>
              <a:t>17.03.2013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706A3-A344-46C8-AF5B-6D2952C1A6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30782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C902A-D34C-4A79-AF06-8556B263DEA6}" type="datetimeFigureOut">
              <a:rPr lang="ru-RU" smtClean="0"/>
              <a:t>17.03.2013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706A3-A344-46C8-AF5B-6D2952C1A6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3618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9C902A-D34C-4A79-AF06-8556B263DEA6}" type="datetimeFigureOut">
              <a:rPr lang="ru-RU" smtClean="0"/>
              <a:t>17.03.2013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C706A3-A344-46C8-AF5B-6D2952C1A6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9127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G:\Работа по музыке\0004-004-Balet-SCHelkunchi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98430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G:\Работа по музыке\nut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44624" y="0"/>
            <a:ext cx="10324233" cy="6882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53509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G:\Работа по музыке\StampsRussia_CPA50-5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0" y="-21456"/>
            <a:ext cx="9137640" cy="6864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38006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G:\Работа по музыке\Безымянный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9" y="620688"/>
            <a:ext cx="9043782" cy="4365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88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G:\Работа по музыке\Безымянныйгга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1747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36185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G:\Работа по музыке\кпкп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91"/>
            <a:ext cx="9144000" cy="6854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14496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G:\Работа по музыке\0011-011-Pjotr-Ilich-CHajkovskij-zhizn-i-tvorchestv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35928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G:\Работа по музыке\0034-034-P_I_-CHajkovskij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48872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9" name="Picture 3" descr="G:\Работа по музыке\1107ab2483bb0f153752689d2c84e36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12576" y="0"/>
            <a:ext cx="10225644" cy="693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53076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G:\Работа по музыке\517863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7015" y="188640"/>
            <a:ext cx="4762285" cy="5947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84752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G:\Работа по музыке\1346290944_1264186288_tchaikowsky_bale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2709"/>
            <a:ext cx="6944498" cy="6845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88845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1" name="Picture 3" descr="G:\Работа по музыке\doc-3839-ph-gallery-3879-middle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23" y="476672"/>
            <a:ext cx="9156723" cy="561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03222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G:\Работа по музыке\eda33355f0591f10b69a96c20167cead_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85838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G:\Работа по музыке\lar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880" y="0"/>
            <a:ext cx="9152880" cy="6864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531791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0</Words>
  <Application>Microsoft Office PowerPoint</Application>
  <PresentationFormat>Экран (4:3)</PresentationFormat>
  <Paragraphs>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</dc:creator>
  <cp:lastModifiedBy>Татьяна</cp:lastModifiedBy>
  <cp:revision>2</cp:revision>
  <cp:lastPrinted>2013-03-17T11:05:31Z</cp:lastPrinted>
  <dcterms:created xsi:type="dcterms:W3CDTF">2013-03-17T10:56:53Z</dcterms:created>
  <dcterms:modified xsi:type="dcterms:W3CDTF">2013-03-17T11:16:35Z</dcterms:modified>
</cp:coreProperties>
</file>