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2943-0C6C-4552-A6BD-1ABA800F43E0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7815-2E51-4CB3-A3E4-74324DACB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867123"/>
      </p:ext>
    </p:extLst>
  </p:cSld>
  <p:clrMapOvr>
    <a:masterClrMapping/>
  </p:clrMapOvr>
  <p:transition spd="med" advClick="0" advTm="8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2943-0C6C-4552-A6BD-1ABA800F43E0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7815-2E51-4CB3-A3E4-74324DACB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451284"/>
      </p:ext>
    </p:extLst>
  </p:cSld>
  <p:clrMapOvr>
    <a:masterClrMapping/>
  </p:clrMapOvr>
  <p:transition spd="med" advClick="0" advTm="8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2943-0C6C-4552-A6BD-1ABA800F43E0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7815-2E51-4CB3-A3E4-74324DACB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297215"/>
      </p:ext>
    </p:extLst>
  </p:cSld>
  <p:clrMapOvr>
    <a:masterClrMapping/>
  </p:clrMapOvr>
  <p:transition spd="med" advClick="0" advTm="8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2943-0C6C-4552-A6BD-1ABA800F43E0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7815-2E51-4CB3-A3E4-74324DACB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942657"/>
      </p:ext>
    </p:extLst>
  </p:cSld>
  <p:clrMapOvr>
    <a:masterClrMapping/>
  </p:clrMapOvr>
  <p:transition spd="med" advClick="0" advTm="8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2943-0C6C-4552-A6BD-1ABA800F43E0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7815-2E51-4CB3-A3E4-74324DACB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894128"/>
      </p:ext>
    </p:extLst>
  </p:cSld>
  <p:clrMapOvr>
    <a:masterClrMapping/>
  </p:clrMapOvr>
  <p:transition spd="med" advClick="0" advTm="8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2943-0C6C-4552-A6BD-1ABA800F43E0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7815-2E51-4CB3-A3E4-74324DACB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894083"/>
      </p:ext>
    </p:extLst>
  </p:cSld>
  <p:clrMapOvr>
    <a:masterClrMapping/>
  </p:clrMapOvr>
  <p:transition spd="med" advClick="0" advTm="8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2943-0C6C-4552-A6BD-1ABA800F43E0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7815-2E51-4CB3-A3E4-74324DACB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128890"/>
      </p:ext>
    </p:extLst>
  </p:cSld>
  <p:clrMapOvr>
    <a:masterClrMapping/>
  </p:clrMapOvr>
  <p:transition spd="med" advClick="0" advTm="8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2943-0C6C-4552-A6BD-1ABA800F43E0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7815-2E51-4CB3-A3E4-74324DACB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088128"/>
      </p:ext>
    </p:extLst>
  </p:cSld>
  <p:clrMapOvr>
    <a:masterClrMapping/>
  </p:clrMapOvr>
  <p:transition spd="med" advClick="0" advTm="8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2943-0C6C-4552-A6BD-1ABA800F43E0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7815-2E51-4CB3-A3E4-74324DACB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415951"/>
      </p:ext>
    </p:extLst>
  </p:cSld>
  <p:clrMapOvr>
    <a:masterClrMapping/>
  </p:clrMapOvr>
  <p:transition spd="med" advClick="0" advTm="8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2943-0C6C-4552-A6BD-1ABA800F43E0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7815-2E51-4CB3-A3E4-74324DACB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889546"/>
      </p:ext>
    </p:extLst>
  </p:cSld>
  <p:clrMapOvr>
    <a:masterClrMapping/>
  </p:clrMapOvr>
  <p:transition spd="med" advClick="0" advTm="8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2943-0C6C-4552-A6BD-1ABA800F43E0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17815-2E51-4CB3-A3E4-74324DACB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55782"/>
      </p:ext>
    </p:extLst>
  </p:cSld>
  <p:clrMapOvr>
    <a:masterClrMapping/>
  </p:clrMapOvr>
  <p:transition spd="med" advClick="0" advTm="8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92943-0C6C-4552-A6BD-1ABA800F43E0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17815-2E51-4CB3-A3E4-74324DACB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80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8000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6555272"/>
      </p:ext>
    </p:extLst>
  </p:cSld>
  <p:clrMapOvr>
    <a:masterClrMapping/>
  </p:clrMapOvr>
  <p:transition spd="med" advClick="0" advTm="8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119043"/>
      </p:ext>
    </p:extLst>
  </p:cSld>
  <p:clrMapOvr>
    <a:masterClrMapping/>
  </p:clrMapOvr>
  <p:transition spd="med" advClick="0" advTm="8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6794204"/>
      </p:ext>
    </p:extLst>
  </p:cSld>
  <p:clrMapOvr>
    <a:masterClrMapping/>
  </p:clrMapOvr>
  <p:transition spd="med" advClick="0" advTm="8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5472630"/>
      </p:ext>
    </p:extLst>
  </p:cSld>
  <p:clrMapOvr>
    <a:masterClrMapping/>
  </p:clrMapOvr>
  <p:transition spd="med" advClick="0" advTm="8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6957635"/>
      </p:ext>
    </p:extLst>
  </p:cSld>
  <p:clrMapOvr>
    <a:masterClrMapping/>
  </p:clrMapOvr>
  <p:transition spd="med" advClick="0" advTm="8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0598721"/>
      </p:ext>
    </p:extLst>
  </p:cSld>
  <p:clrMapOvr>
    <a:masterClrMapping/>
  </p:clrMapOvr>
  <p:transition spd="med" advClick="0" advTm="8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759243"/>
      </p:ext>
    </p:extLst>
  </p:cSld>
  <p:clrMapOvr>
    <a:masterClrMapping/>
  </p:clrMapOvr>
  <p:transition spd="med" advClick="0" advTm="800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4272935"/>
      </p:ext>
    </p:extLst>
  </p:cSld>
  <p:clrMapOvr>
    <a:masterClrMapping/>
  </p:clrMapOvr>
  <p:transition spd="med" advClick="0" advTm="8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8701908"/>
      </p:ext>
    </p:extLst>
  </p:cSld>
  <p:clrMapOvr>
    <a:masterClrMapping/>
  </p:clrMapOvr>
  <p:transition spd="med" advClick="0" advTm="8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7605068"/>
      </p:ext>
    </p:extLst>
  </p:cSld>
  <p:clrMapOvr>
    <a:masterClrMapping/>
  </p:clrMapOvr>
  <p:transition spd="med" advClick="0" advTm="8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8064954"/>
      </p:ext>
    </p:extLst>
  </p:cSld>
  <p:clrMapOvr>
    <a:masterClrMapping/>
  </p:clrMapOvr>
  <p:transition spd="med" advClick="0" advTm="8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4430889"/>
      </p:ext>
    </p:extLst>
  </p:cSld>
  <p:clrMapOvr>
    <a:masterClrMapping/>
  </p:clrMapOvr>
  <p:transition spd="med" advClick="0" advTm="8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1701062"/>
      </p:ext>
    </p:extLst>
  </p:cSld>
  <p:clrMapOvr>
    <a:masterClrMapping/>
  </p:clrMapOvr>
  <p:transition spd="med" advClick="0" advTm="8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7133101"/>
      </p:ext>
    </p:extLst>
  </p:cSld>
  <p:clrMapOvr>
    <a:masterClrMapping/>
  </p:clrMapOvr>
  <p:transition spd="med" advClick="0" advTm="8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2663882"/>
      </p:ext>
    </p:extLst>
  </p:cSld>
  <p:clrMapOvr>
    <a:masterClrMapping/>
  </p:clrMapOvr>
  <p:transition spd="med" advClick="0" advTm="8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258215"/>
      </p:ext>
    </p:extLst>
  </p:cSld>
  <p:clrMapOvr>
    <a:masterClrMapping/>
  </p:clrMapOvr>
  <p:transition spd="med" advClick="0" advTm="8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Экран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</cp:revision>
  <dcterms:created xsi:type="dcterms:W3CDTF">2013-04-14T15:37:25Z</dcterms:created>
  <dcterms:modified xsi:type="dcterms:W3CDTF">2013-04-14T15:48:34Z</dcterms:modified>
</cp:coreProperties>
</file>