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2906-EB4F-4B17-B7F4-A1EED65B1BAF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7C91F-9A3E-48C3-8242-94C2D3270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2906-EB4F-4B17-B7F4-A1EED65B1BAF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7C91F-9A3E-48C3-8242-94C2D3270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2906-EB4F-4B17-B7F4-A1EED65B1BAF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7C91F-9A3E-48C3-8242-94C2D3270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2906-EB4F-4B17-B7F4-A1EED65B1BAF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7C91F-9A3E-48C3-8242-94C2D3270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2906-EB4F-4B17-B7F4-A1EED65B1BAF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7C91F-9A3E-48C3-8242-94C2D3270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2906-EB4F-4B17-B7F4-A1EED65B1BAF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7C91F-9A3E-48C3-8242-94C2D3270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2906-EB4F-4B17-B7F4-A1EED65B1BAF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7C91F-9A3E-48C3-8242-94C2D3270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2906-EB4F-4B17-B7F4-A1EED65B1BAF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7C91F-9A3E-48C3-8242-94C2D3270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2906-EB4F-4B17-B7F4-A1EED65B1BAF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7C91F-9A3E-48C3-8242-94C2D3270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2906-EB4F-4B17-B7F4-A1EED65B1BAF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7C91F-9A3E-48C3-8242-94C2D3270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2906-EB4F-4B17-B7F4-A1EED65B1BAF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7C91F-9A3E-48C3-8242-94C2D3270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02906-EB4F-4B17-B7F4-A1EED65B1BAF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7C91F-9A3E-48C3-8242-94C2D32701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в.bmp"/>
          <p:cNvPicPr>
            <a:picLocks noChangeAspect="1"/>
          </p:cNvPicPr>
          <p:nvPr/>
        </p:nvPicPr>
        <p:blipFill>
          <a:blip r:embed="rId2"/>
          <a:srcRect l="10752" t="20072" r="11828" b="197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.bmp"/>
          <p:cNvPicPr>
            <a:picLocks noChangeAspect="1"/>
          </p:cNvPicPr>
          <p:nvPr/>
        </p:nvPicPr>
        <p:blipFill>
          <a:blip r:embed="rId2"/>
          <a:srcRect l="18750" t="22916" r="20312" b="937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2013-04-13T14:45:12Z</dcterms:created>
  <dcterms:modified xsi:type="dcterms:W3CDTF">2013-04-13T14:47:55Z</dcterms:modified>
</cp:coreProperties>
</file>