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6" r:id="rId9"/>
    <p:sldId id="265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632E0C-CB01-4C54-9D63-0CE203E916C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B77DAC-850C-48B1-843D-2B3420D1D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5%D1%81%D0%BF%D1%83%D0%B1%D0%BB%D0%B8%D0%BA%D0%B0_%D0%91%D0%B5%D0%BB%D0%B0%D1%80%D1%83%D1%81%D1%8C" TargetMode="External"/><Relationship Id="rId2" Type="http://schemas.openxmlformats.org/officeDocument/2006/relationships/hyperlink" Target="http://ru.wikipedia.org/wiki/%D0%A0%D0%A4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ru.wikipedia.org/wiki/%D0%9A%D0%B8%D1%80%D0%B3%D0%B8%D0%B7%D0%B8%D1%8F" TargetMode="External"/><Relationship Id="rId4" Type="http://schemas.openxmlformats.org/officeDocument/2006/relationships/hyperlink" Target="http://ru.wikipedia.org/wiki/%D0%9A%D0%B0%D0%B7%D0%B0%D1%85%D1%81%D1%82%D0%B0%D0%B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149080"/>
            <a:ext cx="5712179" cy="1111542"/>
          </a:xfrm>
        </p:spPr>
        <p:txBody>
          <a:bodyPr>
            <a:normAutofit/>
          </a:bodyPr>
          <a:lstStyle/>
          <a:p>
            <a:r>
              <a:rPr lang="ru-RU" sz="2000" dirty="0"/>
              <a:t>У</a:t>
            </a:r>
            <a:r>
              <a:rPr lang="ru-RU" sz="2000" dirty="0" smtClean="0"/>
              <a:t>ченица 10класса</a:t>
            </a:r>
          </a:p>
          <a:p>
            <a:r>
              <a:rPr lang="ru-RU" sz="2000" dirty="0" err="1" smtClean="0"/>
              <a:t>Виденина</a:t>
            </a:r>
            <a:r>
              <a:rPr lang="ru-RU" sz="2000" smtClean="0"/>
              <a:t> Екатерина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БЕЛОРУССИЯ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5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195594"/>
          </a:xfrm>
        </p:spPr>
        <p:txBody>
          <a:bodyPr>
            <a:normAutofit/>
          </a:bodyPr>
          <a:lstStyle/>
          <a:p>
            <a:r>
              <a:rPr lang="ru-RU" sz="1600" b="1" dirty="0"/>
              <a:t>Таможенный союз Республики Беларусь, Республики Казахстан, Республики Киргизия и Российской Федерации</a:t>
            </a:r>
            <a:r>
              <a:rPr lang="ru-RU" sz="1600" dirty="0"/>
              <a:t> — межгосударственный договор о создании единого таможенного пространства, подписанный </a:t>
            </a:r>
            <a:r>
              <a:rPr lang="ru-RU" sz="1600" dirty="0">
                <a:hlinkClick r:id="rId2" action="ppaction://hlinkfile" tooltip="РФ"/>
              </a:rPr>
              <a:t>Россией</a:t>
            </a:r>
            <a:r>
              <a:rPr lang="ru-RU" sz="1600" dirty="0"/>
              <a:t>, </a:t>
            </a:r>
            <a:r>
              <a:rPr lang="ru-RU" sz="1600" dirty="0">
                <a:hlinkClick r:id="rId3" action="ppaction://hlinkfile" tooltip="Республика Беларусь"/>
              </a:rPr>
              <a:t>Белоруссией</a:t>
            </a:r>
            <a:r>
              <a:rPr lang="ru-RU" sz="1600" dirty="0"/>
              <a:t> и </a:t>
            </a:r>
            <a:r>
              <a:rPr lang="ru-RU" sz="1600" dirty="0">
                <a:hlinkClick r:id="rId4" action="ppaction://hlinkfile" tooltip="Казахстан"/>
              </a:rPr>
              <a:t>Казахстаном</a:t>
            </a:r>
            <a:r>
              <a:rPr lang="ru-RU" sz="1600" dirty="0"/>
              <a:t>. Позднее к союзу присоединилась </a:t>
            </a:r>
            <a:r>
              <a:rPr lang="ru-RU" sz="1600" dirty="0">
                <a:hlinkClick r:id="rId5" action="ppaction://hlinkfile" tooltip="Киргизия"/>
              </a:rPr>
              <a:t>Киргизия</a:t>
            </a:r>
            <a:r>
              <a:rPr lang="ru-RU" sz="1600" baseline="30000" dirty="0">
                <a:hlinkClick r:id="" action="ppaction://hlinkfile"/>
              </a:rPr>
              <a:t>[1]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Россия от создания Таможенного союза может получить прибыль в размере около $400 млрд, а Беларусь и Казахстан — по $16 млрд к 2015 году.</a:t>
            </a:r>
            <a:r>
              <a:rPr lang="ru-RU" sz="1600" baseline="30000" dirty="0">
                <a:hlinkClick r:id="" action="ppaction://hlinkfile"/>
              </a:rPr>
              <a:t>[2]</a:t>
            </a:r>
            <a:r>
              <a:rPr lang="ru-RU" sz="1600" dirty="0"/>
              <a:t> Полное использование потенциала Таможенного союза может привести к сокращению сроков перевозки грузов из Китая в Европу примерно в 4 раза.</a:t>
            </a:r>
            <a:r>
              <a:rPr lang="ru-RU" sz="1600" baseline="30000" dirty="0">
                <a:hlinkClick r:id="" action="ppaction://hlinkfile"/>
              </a:rPr>
              <a:t>[3]</a:t>
            </a:r>
            <a:r>
              <a:rPr lang="ru-RU" sz="1600" dirty="0"/>
              <a:t> По оценкам специалистов, создание Таможенного союза Белоруссии, Казахстана и России позволит стимулировать экономическое развитие и может дать дополнительно до 15 % роста ВВП стран-участниц к 2015 году.</a:t>
            </a:r>
          </a:p>
        </p:txBody>
      </p:sp>
    </p:spTree>
    <p:extLst>
      <p:ext uri="{BB962C8B-B14F-4D97-AF65-F5344CB8AC3E}">
        <p14:creationId xmlns:p14="http://schemas.microsoft.com/office/powerpoint/2010/main" val="32781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472608" cy="284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4104457" cy="339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3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094" y="4941168"/>
            <a:ext cx="6512511" cy="1143000"/>
          </a:xfrm>
        </p:spPr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336704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7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42599"/>
            <a:ext cx="6965245" cy="426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МЕСТОПОЛОЖЕНИЕ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443840"/>
            <a:ext cx="57606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Белору́ссия</a:t>
            </a:r>
            <a:r>
              <a:rPr lang="ru-RU" dirty="0" smtClean="0"/>
              <a:t>[7] (</a:t>
            </a:r>
            <a:r>
              <a:rPr lang="ru-RU" dirty="0" err="1" smtClean="0"/>
              <a:t>белор</a:t>
            </a:r>
            <a:r>
              <a:rPr lang="ru-RU" dirty="0" smtClean="0"/>
              <a:t>. Беларусь), </a:t>
            </a:r>
            <a:r>
              <a:rPr lang="ru-RU" dirty="0" err="1" smtClean="0"/>
              <a:t>Респу́блика</a:t>
            </a:r>
            <a:r>
              <a:rPr lang="ru-RU" dirty="0" smtClean="0"/>
              <a:t> </a:t>
            </a:r>
            <a:r>
              <a:rPr lang="ru-RU" dirty="0" err="1" smtClean="0"/>
              <a:t>Белару́сь</a:t>
            </a:r>
            <a:r>
              <a:rPr lang="ru-RU" dirty="0" smtClean="0"/>
              <a:t> (</a:t>
            </a:r>
            <a:r>
              <a:rPr lang="ru-RU" dirty="0" err="1" smtClean="0"/>
              <a:t>белор</a:t>
            </a:r>
            <a:r>
              <a:rPr lang="ru-RU" dirty="0" smtClean="0"/>
              <a:t>. </a:t>
            </a:r>
            <a:r>
              <a:rPr lang="ru-RU" dirty="0" err="1" smtClean="0"/>
              <a:t>Рэспубліка</a:t>
            </a:r>
            <a:r>
              <a:rPr lang="ru-RU" dirty="0" smtClean="0"/>
              <a:t> Беларусь), офиц. сокр. </a:t>
            </a:r>
            <a:r>
              <a:rPr lang="ru-RU" dirty="0" err="1" smtClean="0"/>
              <a:t>Белару́сь</a:t>
            </a:r>
            <a:r>
              <a:rPr lang="ru-RU" dirty="0" smtClean="0"/>
              <a:t> — государство в Восточной Европе. Граничит с Россией на востоке, Украиной на юге, Польшей на западе, Литвой и Латвией на северо-западе. Белоруссия является самой северной страной, не имеющей выхода к морю.</a:t>
            </a:r>
          </a:p>
          <a:p>
            <a:pPr algn="ctr"/>
            <a:r>
              <a:rPr lang="ru-RU" dirty="0" smtClean="0"/>
              <a:t>Страна разделяется на 6 областей, которые делятся на районы и могут включать города областного подчинения. Столица Республики Беларусь — Минск.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97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028343"/>
            <a:ext cx="56166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/>
              <a:t>Республика Беларусь</a:t>
            </a:r>
          </a:p>
          <a:p>
            <a:pPr algn="ctr"/>
            <a:endParaRPr lang="ru-RU" u="sng" dirty="0" smtClean="0"/>
          </a:p>
          <a:p>
            <a:pPr algn="ctr"/>
            <a:r>
              <a:rPr lang="ru-RU" dirty="0" smtClean="0"/>
              <a:t>В 1994 году была принята Конституция Республики Беларусь, а также произошли первые президентские выборы. Президентом был выбран Александр Лукашенко. В 1995 году им был инициирован референдум, в результате которого русский язык получил статус государственного наравне с белорусским, был изменён герб и флаг, президент получил право роспуска парламента в случае систематического или грубого нарушения Конституции, а также проводился президентом курс, направленный на экономическую интеграцию с Россией.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16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756084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8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МИНСК.ПЛОЩАДЬ НЕЗАВИСИМОСТИ.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1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509588"/>
            <a:ext cx="1428750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-357188"/>
            <a:ext cx="1428750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5-tub-ru.yandex.net/i?id=109909713-51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6" y="260648"/>
            <a:ext cx="4024770" cy="289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2-tub-ru.yandex.net/i?id=126464144-21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6724"/>
            <a:ext cx="4128101" cy="2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5-tub-ru.yandex.net/i?id=72335842-30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13" y="3429000"/>
            <a:ext cx="3974529" cy="294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3-tub-ru.yandex.net/i?id=203315578-30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690" y="3432479"/>
            <a:ext cx="3898719" cy="296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8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843666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itchFamily="2" charset="2"/>
              <a:buChar char="q"/>
            </a:pPr>
            <a:r>
              <a:rPr lang="ru-RU" sz="2400" dirty="0" smtClean="0"/>
              <a:t>Подобно России, в Белоруссии практически нет памятников новейшей независимости страны. Тем не менее в Минске существуют площадь и проспект Независимости. Площадь в начале 30-х годов ХХ веков стала застраиваться как главная площадь белоруской столицы, здесь разместили правительственные здания. Первоначально площадь носила имя Ленина, с 1991 г. современное  название. В 2002-2006 гг. площадь Независимости была реконструирована. Движение машин по ней  было спрятано, под землёй был построен многоярусный торговый центр «СТОЛИЦА».</a:t>
            </a:r>
            <a:br>
              <a:rPr lang="ru-RU" sz="2400" dirty="0" smtClean="0"/>
            </a:br>
            <a:r>
              <a:rPr lang="ru-RU" sz="2400" dirty="0" smtClean="0"/>
              <a:t>Надземная часть стала зоной отдыха с фонтанами и газонами.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60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262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БЕЛОРУССИЯ</vt:lpstr>
      <vt:lpstr>Презентация PowerPoint</vt:lpstr>
      <vt:lpstr>КАРТА</vt:lpstr>
      <vt:lpstr>МЕСТОПОЛОЖЕНИЕ</vt:lpstr>
      <vt:lpstr>Презентация PowerPoint</vt:lpstr>
      <vt:lpstr>Презентация PowerPoint</vt:lpstr>
      <vt:lpstr>МИНСК.ПЛОЩАДЬ НЕЗАВИСИМОСТИ.</vt:lpstr>
      <vt:lpstr>Презентация PowerPoint</vt:lpstr>
      <vt:lpstr>Подобно России, в Белоруссии практически нет памятников новейшей независимости страны. Тем не менее в Минске существуют площадь и проспект Независимости. Площадь в начале 30-х годов ХХ веков стала застраиваться как главная площадь белоруской столицы, здесь разместили правительственные здания. Первоначально площадь носила имя Ленина, с 1991 г. современное  название. В 2002-2006 гг. площадь Независимости была реконструирована. Движение машин по ней  было спрятано, под землёй был построен многоярусный торговый центр «СТОЛИЦА». Надземная часть стала зоной отдыха с фонтанами и газонами.</vt:lpstr>
      <vt:lpstr>Таможенный союз Республики Беларусь, Республики Казахстан, Республики Киргизия и Российской Федерации — межгосударственный договор о создании единого таможенного пространства, подписанный Россией, Белоруссией и Казахстаном. Позднее к союзу присоединилась Киргизия[1]. Россия от создания Таможенного союза может получить прибыль в размере около $400 млрд, а Беларусь и Казахстан — по $16 млрд к 2015 году.[2] Полное использование потенциала Таможенного союза может привести к сокращению сроков перевозки грузов из Китая в Европу примерно в 4 раза.[3] По оценкам специалистов, создание Таможенного союза Белоруссии, Казахстана и России позволит стимулировать экономическое развитие и может дать дополнительно до 15 % роста ВВП стран-участниц к 2015 году.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БЕЛОРУССИЯ</dc:title>
  <dc:creator>школа 3</dc:creator>
  <cp:lastModifiedBy>Наталья</cp:lastModifiedBy>
  <cp:revision>15</cp:revision>
  <dcterms:created xsi:type="dcterms:W3CDTF">2011-12-08T06:18:33Z</dcterms:created>
  <dcterms:modified xsi:type="dcterms:W3CDTF">2013-04-04T04:47:57Z</dcterms:modified>
</cp:coreProperties>
</file>