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D890F-C359-4FF5-A0FF-754633C25263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986AB-349B-43D6-9C75-0ACD568551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D890F-C359-4FF5-A0FF-754633C25263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986AB-349B-43D6-9C75-0ACD568551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D890F-C359-4FF5-A0FF-754633C25263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986AB-349B-43D6-9C75-0ACD568551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D890F-C359-4FF5-A0FF-754633C25263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986AB-349B-43D6-9C75-0ACD568551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D890F-C359-4FF5-A0FF-754633C25263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986AB-349B-43D6-9C75-0ACD568551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D890F-C359-4FF5-A0FF-754633C25263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986AB-349B-43D6-9C75-0ACD568551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D890F-C359-4FF5-A0FF-754633C25263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986AB-349B-43D6-9C75-0ACD568551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D890F-C359-4FF5-A0FF-754633C25263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986AB-349B-43D6-9C75-0ACD568551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D890F-C359-4FF5-A0FF-754633C25263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986AB-349B-43D6-9C75-0ACD568551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D890F-C359-4FF5-A0FF-754633C25263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986AB-349B-43D6-9C75-0ACD568551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D890F-C359-4FF5-A0FF-754633C25263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D3986AB-349B-43D6-9C75-0ACD568551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1FD890F-C359-4FF5-A0FF-754633C25263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D3986AB-349B-43D6-9C75-0ACD568551D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714356"/>
            <a:ext cx="8385048" cy="2928958"/>
          </a:xfrm>
        </p:spPr>
        <p:txBody>
          <a:bodyPr>
            <a:noAutofit/>
          </a:bodyPr>
          <a:lstStyle/>
          <a:p>
            <a:pPr algn="ctr"/>
            <a:r>
              <a:rPr lang="en-US" sz="6600" dirty="0" smtClean="0"/>
              <a:t>English and its use in </a:t>
            </a:r>
            <a:r>
              <a:rPr lang="en-US" sz="6600" dirty="0" smtClean="0"/>
              <a:t>our </a:t>
            </a:r>
            <a:r>
              <a:rPr lang="en-US" sz="6600" dirty="0" smtClean="0"/>
              <a:t>life</a:t>
            </a:r>
            <a:endParaRPr lang="ru-RU" sz="6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</a:t>
            </a:r>
            <a:r>
              <a:rPr lang="en-US" dirty="0" smtClean="0"/>
              <a:t>computer technologies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3757610" cy="4538674"/>
          </a:xfrm>
        </p:spPr>
        <p:txBody>
          <a:bodyPr/>
          <a:lstStyle/>
          <a:p>
            <a:r>
              <a:rPr lang="en-US" dirty="0" smtClean="0"/>
              <a:t>Most English is used during the work at the computer. Most of the commands and programs generated by the computer in the English language</a:t>
            </a:r>
            <a:endParaRPr lang="ru-RU" dirty="0"/>
          </a:p>
        </p:txBody>
      </p:sp>
      <p:pic>
        <p:nvPicPr>
          <p:cNvPr id="5" name="Рисунок 4" descr="1CZarplat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43372" y="1928802"/>
            <a:ext cx="4606774" cy="307183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English</a:t>
            </a:r>
            <a:r>
              <a:rPr lang="ru-RU" dirty="0" smtClean="0"/>
              <a:t> </a:t>
            </a:r>
            <a:r>
              <a:rPr lang="en-US" dirty="0" smtClean="0"/>
              <a:t>and medicine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medicine </a:t>
            </a:r>
            <a:r>
              <a:rPr lang="en-US" dirty="0" smtClean="0"/>
              <a:t>we </a:t>
            </a:r>
            <a:r>
              <a:rPr lang="en-US" dirty="0" smtClean="0"/>
              <a:t>use  English very often. </a:t>
            </a:r>
            <a:r>
              <a:rPr lang="en-US" dirty="0" smtClean="0"/>
              <a:t>Doctors must know the English language for the exchange of experience with </a:t>
            </a:r>
            <a:r>
              <a:rPr lang="en-US" dirty="0" smtClean="0"/>
              <a:t> </a:t>
            </a:r>
            <a:r>
              <a:rPr lang="en-US" dirty="0" smtClean="0"/>
              <a:t>their foreign colleagues</a:t>
            </a:r>
            <a:endParaRPr lang="ru-RU" dirty="0"/>
          </a:p>
        </p:txBody>
      </p:sp>
      <p:pic>
        <p:nvPicPr>
          <p:cNvPr id="4" name="Рисунок 3" descr="kollektiv_vrachey_ess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14480" y="3214686"/>
            <a:ext cx="5572164" cy="310073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Geography and English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geography often write the names of the objects are not in their native language and at the international - English</a:t>
            </a:r>
            <a:endParaRPr lang="ru-RU" dirty="0"/>
          </a:p>
        </p:txBody>
      </p:sp>
      <p:pic>
        <p:nvPicPr>
          <p:cNvPr id="4" name="Рисунок 3" descr="arc20de20triomphe20parixc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3214686"/>
            <a:ext cx="4349752" cy="326231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000132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en-US" dirty="0" smtClean="0"/>
              <a:t>English and space technologies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401080" cy="928694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Astronauts in orbit say transmit commands to the ground only in English.</a:t>
            </a:r>
            <a:endParaRPr lang="ru-RU" dirty="0"/>
          </a:p>
        </p:txBody>
      </p:sp>
      <p:pic>
        <p:nvPicPr>
          <p:cNvPr id="6" name="Рисунок 5" descr="15066284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500306"/>
            <a:ext cx="5546950" cy="3143272"/>
          </a:xfrm>
          <a:prstGeom prst="rect">
            <a:avLst/>
          </a:prstGeom>
        </p:spPr>
      </p:pic>
      <p:pic>
        <p:nvPicPr>
          <p:cNvPr id="7" name="Рисунок 6" descr="космонафты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29256" y="2500306"/>
            <a:ext cx="3571900" cy="314325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928694"/>
          </a:xfrm>
        </p:spPr>
        <p:txBody>
          <a:bodyPr/>
          <a:lstStyle/>
          <a:p>
            <a:r>
              <a:rPr lang="ru-RU" dirty="0" smtClean="0"/>
              <a:t>      </a:t>
            </a:r>
            <a:r>
              <a:rPr lang="en-US" dirty="0" smtClean="0"/>
              <a:t>English and tourists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85860"/>
            <a:ext cx="2714644" cy="464347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000" dirty="0" smtClean="0"/>
              <a:t>In the life of the ordinary people </a:t>
            </a:r>
            <a:r>
              <a:rPr lang="en-US" sz="2000" dirty="0" smtClean="0"/>
              <a:t>the </a:t>
            </a:r>
            <a:r>
              <a:rPr lang="en-US" sz="2000" dirty="0" smtClean="0"/>
              <a:t>English language </a:t>
            </a:r>
            <a:r>
              <a:rPr lang="en-US" sz="2000" dirty="0" smtClean="0"/>
              <a:t>is necessary for those who travel</a:t>
            </a:r>
            <a:r>
              <a:rPr lang="en-US" sz="2000" dirty="0" smtClean="0"/>
              <a:t>s for example</a:t>
            </a:r>
            <a:r>
              <a:rPr lang="en-US" sz="2000" dirty="0" smtClean="0"/>
              <a:t> </a:t>
            </a:r>
            <a:r>
              <a:rPr lang="en-US" sz="2000" dirty="0" smtClean="0"/>
              <a:t>when I have to talk to the people in the hotel or simply </a:t>
            </a:r>
            <a:r>
              <a:rPr lang="en-US" sz="2000" dirty="0" smtClean="0"/>
              <a:t>in</a:t>
            </a:r>
            <a:r>
              <a:rPr lang="en-US" sz="2000" dirty="0" smtClean="0"/>
              <a:t> </a:t>
            </a:r>
            <a:r>
              <a:rPr lang="en-US" sz="2000" dirty="0" smtClean="0"/>
              <a:t>the street. </a:t>
            </a:r>
            <a:r>
              <a:rPr lang="en-US" sz="2000" dirty="0" smtClean="0"/>
              <a:t>We speak English </a:t>
            </a:r>
            <a:r>
              <a:rPr lang="en-US" sz="2000" dirty="0" smtClean="0"/>
              <a:t>not </a:t>
            </a:r>
            <a:r>
              <a:rPr lang="en-US" sz="2000" dirty="0" smtClean="0"/>
              <a:t>only in the English-speaking countries but all over the world </a:t>
            </a:r>
            <a:endParaRPr lang="ru-RU" sz="2000" dirty="0"/>
          </a:p>
        </p:txBody>
      </p:sp>
      <p:pic>
        <p:nvPicPr>
          <p:cNvPr id="4" name="Рисунок 3" descr="KMos_rece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57554" y="1643050"/>
            <a:ext cx="5357849" cy="401836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102</TotalTime>
  <Words>157</Words>
  <Application>Microsoft Office PowerPoint</Application>
  <PresentationFormat>Экран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English and its use in our life</vt:lpstr>
      <vt:lpstr>      computer technologies</vt:lpstr>
      <vt:lpstr>       English and medicine </vt:lpstr>
      <vt:lpstr>Geography and English</vt:lpstr>
      <vt:lpstr> English and space technologies</vt:lpstr>
      <vt:lpstr>      English and tourists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 and its use in life</dc:title>
  <dc:creator>Admin</dc:creator>
  <cp:lastModifiedBy>Школа</cp:lastModifiedBy>
  <cp:revision>12</cp:revision>
  <dcterms:created xsi:type="dcterms:W3CDTF">2012-09-23T18:15:27Z</dcterms:created>
  <dcterms:modified xsi:type="dcterms:W3CDTF">2013-02-27T07:58:22Z</dcterms:modified>
</cp:coreProperties>
</file>