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9" r:id="rId3"/>
    <p:sldId id="268" r:id="rId4"/>
    <p:sldId id="257" r:id="rId5"/>
    <p:sldId id="258" r:id="rId6"/>
    <p:sldId id="260" r:id="rId7"/>
    <p:sldId id="261" r:id="rId8"/>
    <p:sldId id="277" r:id="rId9"/>
    <p:sldId id="275" r:id="rId10"/>
    <p:sldId id="272" r:id="rId11"/>
    <p:sldId id="271" r:id="rId12"/>
    <p:sldId id="270" r:id="rId13"/>
    <p:sldId id="273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7F306-B2A2-4A5D-BF8B-F1FE4F6B8CD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C1C38-AE03-4BD3-BDF1-DE84D8D0E0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7F306-B2A2-4A5D-BF8B-F1FE4F6B8CD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C1C38-AE03-4BD3-BDF1-DE84D8D0E0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7F306-B2A2-4A5D-BF8B-F1FE4F6B8CD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C1C38-AE03-4BD3-BDF1-DE84D8D0E0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7F306-B2A2-4A5D-BF8B-F1FE4F6B8CD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C1C38-AE03-4BD3-BDF1-DE84D8D0E0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7F306-B2A2-4A5D-BF8B-F1FE4F6B8CD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C1C38-AE03-4BD3-BDF1-DE84D8D0E0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7F306-B2A2-4A5D-BF8B-F1FE4F6B8CD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C1C38-AE03-4BD3-BDF1-DE84D8D0E0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7F306-B2A2-4A5D-BF8B-F1FE4F6B8CD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C1C38-AE03-4BD3-BDF1-DE84D8D0E0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7F306-B2A2-4A5D-BF8B-F1FE4F6B8CD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C1C38-AE03-4BD3-BDF1-DE84D8D0E0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7F306-B2A2-4A5D-BF8B-F1FE4F6B8CD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C1C38-AE03-4BD3-BDF1-DE84D8D0E0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7F306-B2A2-4A5D-BF8B-F1FE4F6B8CD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C1C38-AE03-4BD3-BDF1-DE84D8D0E0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7F306-B2A2-4A5D-BF8B-F1FE4F6B8CD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C1C38-AE03-4BD3-BDF1-DE84D8D0E0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047F306-B2A2-4A5D-BF8B-F1FE4F6B8CD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0BC1C38-AE03-4BD3-BDF1-DE84D8D0E0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A%D0%B0%D0%B7%D0%B0%D1%85%D1%81%D1%82%D0%B0%D0%BD" TargetMode="External"/><Relationship Id="rId3" Type="http://schemas.openxmlformats.org/officeDocument/2006/relationships/hyperlink" Target="http://ru.wikipedia.org/wiki/%D0%A1%D0%9D%D0%93" TargetMode="External"/><Relationship Id="rId7" Type="http://schemas.openxmlformats.org/officeDocument/2006/relationships/hyperlink" Target="http://ru.wikipedia.org/wiki/%D0%95%D0%B2%D1%80%D0%B0%D0%B7%D0%AD%D0%A1" TargetMode="External"/><Relationship Id="rId2" Type="http://schemas.openxmlformats.org/officeDocument/2006/relationships/hyperlink" Target="http://ru.wikipedia.org/wiki/%D0%9E%D0%94%D0%9A%D0%91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ru.wikipedia.org/wiki/%D0%9A%D0%A1%D0%9E%D0%A0" TargetMode="External"/><Relationship Id="rId5" Type="http://schemas.openxmlformats.org/officeDocument/2006/relationships/hyperlink" Target="http://ru.wikipedia.org/wiki/%D0%A8%D0%9E%D0%A1" TargetMode="External"/><Relationship Id="rId10" Type="http://schemas.openxmlformats.org/officeDocument/2006/relationships/hyperlink" Target="http://ru.wikipedia.org/wiki/%D0%9D%D1%83%D1%80%D1%81%D1%83%D0%BB%D1%82%D0%B0%D0%BD_%D0%9D%D0%B0%D0%B7%D0%B0%D1%80%D0%B1%D0%B0%D0%B5%D0%B2" TargetMode="External"/><Relationship Id="rId4" Type="http://schemas.openxmlformats.org/officeDocument/2006/relationships/hyperlink" Target="http://ru.wikipedia.org/wiki/%D0%A1%D0%92%D0%9C%D0%94%D0%90" TargetMode="External"/><Relationship Id="rId9" Type="http://schemas.openxmlformats.org/officeDocument/2006/relationships/hyperlink" Target="http://ru.wikipedia.org/wiki/%D0%A0%D0%BE%D1%81%D1%81%D0%B8%D1%8F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052736"/>
            <a:ext cx="6400800" cy="864096"/>
          </a:xfrm>
        </p:spPr>
        <p:txBody>
          <a:bodyPr>
            <a:normAutofit fontScale="90000"/>
          </a:bodyPr>
          <a:lstStyle/>
          <a:p>
            <a:r>
              <a:rPr lang="ru-RU" sz="3200" i="1" dirty="0" smtClean="0"/>
              <a:t>Казахстан после распада </a:t>
            </a:r>
            <a:r>
              <a:rPr lang="ru-RU" sz="3200" i="1" dirty="0" err="1" smtClean="0"/>
              <a:t>ссср</a:t>
            </a:r>
            <a:endParaRPr lang="ru-RU" sz="32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988840"/>
            <a:ext cx="5040560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50147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2205608"/>
          </a:xfrm>
        </p:spPr>
        <p:txBody>
          <a:bodyPr>
            <a:normAutofit/>
          </a:bodyPr>
          <a:lstStyle/>
          <a:p>
            <a:r>
              <a:rPr lang="ru-RU" dirty="0" err="1"/>
              <a:t>астана</a:t>
            </a:r>
            <a:r>
              <a:rPr lang="ru-RU" dirty="0"/>
              <a:t>. Монумент «</a:t>
            </a:r>
            <a:r>
              <a:rPr lang="ru-RU" dirty="0" err="1"/>
              <a:t>Байтерек</a:t>
            </a:r>
            <a:r>
              <a:rPr lang="ru-RU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1652315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24744"/>
            <a:ext cx="6264696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54920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1052736"/>
            <a:ext cx="7200800" cy="3888432"/>
          </a:xfrm>
        </p:spPr>
        <p:txBody>
          <a:bodyPr>
            <a:normAutofit fontScale="40000" lnSpcReduction="20000"/>
          </a:bodyPr>
          <a:lstStyle/>
          <a:p>
            <a:r>
              <a:rPr lang="ru-RU" sz="5500" dirty="0" smtClean="0"/>
              <a:t>Расположен в южной части новой казахстанской столицы. В казахской мифологии  </a:t>
            </a:r>
            <a:r>
              <a:rPr lang="ru-RU" sz="5500" dirty="0" err="1" smtClean="0"/>
              <a:t>Байтерек</a:t>
            </a:r>
            <a:r>
              <a:rPr lang="ru-RU" sz="5500" dirty="0" smtClean="0"/>
              <a:t>-огромное дерево жизни, которой корнями удерживает землю, а своей кроной подпирает небо. Монумент был построен по инициативе президента Казахстана  Н.А. Назарбаева.</a:t>
            </a:r>
          </a:p>
          <a:p>
            <a:r>
              <a:rPr lang="ru-RU" sz="5500" dirty="0" smtClean="0"/>
              <a:t>Высота монумента 97 м , с шаром венчающим конструкцию,- 105 м. Диаметр стеклянного позолоченного шара 22 м, вес 300 т, шар меняет свой оттенок в зависимости от высоты солнца. 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68862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052736"/>
            <a:ext cx="6368752" cy="3744416"/>
          </a:xfrm>
        </p:spPr>
        <p:txBody>
          <a:bodyPr>
            <a:normAutofit/>
          </a:bodyPr>
          <a:lstStyle/>
          <a:p>
            <a:r>
              <a:rPr lang="ru-RU" sz="3200" i="1" dirty="0" smtClean="0"/>
              <a:t>Над презентацией работала </a:t>
            </a:r>
            <a:br>
              <a:rPr lang="ru-RU" sz="3200" i="1" dirty="0" smtClean="0"/>
            </a:br>
            <a:r>
              <a:rPr lang="ru-RU" sz="3200" i="1" dirty="0" err="1" smtClean="0"/>
              <a:t>Костогукайлова</a:t>
            </a: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>Анжела </a:t>
            </a:r>
            <a:br>
              <a:rPr lang="ru-RU" sz="3200" i="1" dirty="0" smtClean="0"/>
            </a:br>
            <a:r>
              <a:rPr lang="ru-RU" sz="3200" i="1" dirty="0" smtClean="0"/>
              <a:t>10 класс</a:t>
            </a:r>
            <a:br>
              <a:rPr lang="ru-RU" sz="3200" i="1" dirty="0" smtClean="0"/>
            </a:b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21289654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484784"/>
            <a:ext cx="6400800" cy="2592288"/>
          </a:xfrm>
        </p:spPr>
        <p:txBody>
          <a:bodyPr>
            <a:normAutofit/>
          </a:bodyPr>
          <a:lstStyle/>
          <a:p>
            <a:r>
              <a:rPr lang="ru-RU" i="1" dirty="0" smtClean="0"/>
              <a:t>Спасибо </a:t>
            </a:r>
            <a:br>
              <a:rPr lang="ru-RU" i="1" dirty="0" smtClean="0"/>
            </a:br>
            <a:r>
              <a:rPr lang="ru-RU" i="1" dirty="0" smtClean="0"/>
              <a:t>за </a:t>
            </a:r>
            <a:br>
              <a:rPr lang="ru-RU" i="1" dirty="0" smtClean="0"/>
            </a:br>
            <a:r>
              <a:rPr lang="ru-RU" i="1" dirty="0" smtClean="0"/>
              <a:t>внимание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42198056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Флаг </a:t>
            </a:r>
            <a:r>
              <a:rPr lang="ru-RU" dirty="0" err="1" smtClean="0"/>
              <a:t>казахстана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3230" y="2420888"/>
            <a:ext cx="5516245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4435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1376" y="1268760"/>
            <a:ext cx="3802872" cy="5994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Герб Казахстана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924944"/>
            <a:ext cx="2448520" cy="2448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6000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612" y="1398534"/>
            <a:ext cx="7365764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1289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24744"/>
            <a:ext cx="6984776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0575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860" y="1124745"/>
            <a:ext cx="6912768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083" y="4005064"/>
            <a:ext cx="5938837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9082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75326"/>
            <a:ext cx="7344816" cy="4729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1527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928670"/>
            <a:ext cx="7072362" cy="4714908"/>
          </a:xfrm>
        </p:spPr>
        <p:txBody>
          <a:bodyPr>
            <a:normAutofit/>
          </a:bodyPr>
          <a:lstStyle/>
          <a:p>
            <a:pPr algn="l"/>
            <a:r>
              <a:rPr lang="ru-RU" sz="1400" dirty="0" smtClean="0"/>
              <a:t>Политические отношения России и Казахстана относятся к самым </a:t>
            </a:r>
            <a:r>
              <a:rPr lang="ru-RU" sz="1400" dirty="0" err="1" smtClean="0"/>
              <a:t>беспроблемным</a:t>
            </a:r>
            <a:r>
              <a:rPr lang="ru-RU" sz="1400" dirty="0" smtClean="0"/>
              <a:t> для России на постсоветском пространстве, даже в свете отношений с Белоруссией. Строго придерживаясь договорных обязательств в рамках </a:t>
            </a:r>
            <a:r>
              <a:rPr lang="ru-RU" sz="1400" u="sng" dirty="0" smtClean="0">
                <a:hlinkClick r:id="rId2" tooltip="ОДКБ"/>
              </a:rPr>
              <a:t>ОДКБ</a:t>
            </a:r>
            <a:r>
              <a:rPr lang="ru-RU" sz="1400" dirty="0" smtClean="0"/>
              <a:t>, </a:t>
            </a:r>
            <a:r>
              <a:rPr lang="ru-RU" sz="1400" u="sng" dirty="0" smtClean="0">
                <a:hlinkClick r:id="rId3" tooltip="СНГ"/>
              </a:rPr>
              <a:t>СНГ</a:t>
            </a:r>
            <a:r>
              <a:rPr lang="ru-RU" sz="1400" dirty="0" smtClean="0"/>
              <a:t>, </a:t>
            </a:r>
            <a:r>
              <a:rPr lang="ru-RU" sz="1400" u="sng" dirty="0" smtClean="0">
                <a:hlinkClick r:id="rId4" tooltip="СВМДА"/>
              </a:rPr>
              <a:t>СВМДА</a:t>
            </a:r>
            <a:r>
              <a:rPr lang="ru-RU" sz="1400" dirty="0" smtClean="0"/>
              <a:t>, </a:t>
            </a:r>
            <a:r>
              <a:rPr lang="ru-RU" sz="1400" u="sng" dirty="0" smtClean="0">
                <a:hlinkClick r:id="rId5" tooltip="ШОС"/>
              </a:rPr>
              <a:t>ШОС</a:t>
            </a:r>
            <a:r>
              <a:rPr lang="ru-RU" sz="1400" dirty="0" smtClean="0"/>
              <a:t>, </a:t>
            </a:r>
            <a:r>
              <a:rPr lang="ru-RU" sz="1400" u="sng" dirty="0" smtClean="0">
                <a:hlinkClick r:id="rId6" tooltip="КСОР"/>
              </a:rPr>
              <a:t>КСОР</a:t>
            </a:r>
            <a:r>
              <a:rPr lang="ru-RU" sz="1400" dirty="0" smtClean="0"/>
              <a:t> и </a:t>
            </a:r>
            <a:r>
              <a:rPr lang="ru-RU" sz="1400" u="sng" dirty="0" err="1" smtClean="0">
                <a:hlinkClick r:id="rId7" tooltip="ЕвразЭС"/>
              </a:rPr>
              <a:t>ЕвразЭС</a:t>
            </a:r>
            <a:r>
              <a:rPr lang="ru-RU" sz="1400" dirty="0" smtClean="0"/>
              <a:t> </a:t>
            </a:r>
            <a:r>
              <a:rPr lang="ru-RU" sz="1400" u="sng" dirty="0" smtClean="0">
                <a:hlinkClick r:id="rId8" tooltip="Казахстан"/>
              </a:rPr>
              <a:t>Казахстан</a:t>
            </a:r>
            <a:r>
              <a:rPr lang="ru-RU" sz="1400" dirty="0" smtClean="0"/>
              <a:t> и </a:t>
            </a:r>
            <a:r>
              <a:rPr lang="ru-RU" sz="1400" u="sng" dirty="0" smtClean="0">
                <a:hlinkClick r:id="rId9" tooltip="Россия"/>
              </a:rPr>
              <a:t>Россия</a:t>
            </a:r>
            <a:r>
              <a:rPr lang="ru-RU" sz="1400" dirty="0" smtClean="0"/>
              <a:t> являются надежными партнерами. Несмотря на это период становления отношений выдался не простым, в свое время </a:t>
            </a:r>
            <a:r>
              <a:rPr lang="ru-RU" sz="1400" u="sng" dirty="0" smtClean="0">
                <a:hlinkClick r:id="rId10" tooltip="Нурсултан Назарбаев"/>
              </a:rPr>
              <a:t>Нурсултан Назарбаев</a:t>
            </a:r>
            <a:r>
              <a:rPr lang="ru-RU" sz="1400" dirty="0" smtClean="0"/>
              <a:t> заявлял, что Казахстан покинул бы </a:t>
            </a:r>
            <a:r>
              <a:rPr lang="ru-RU" sz="1400" u="sng" dirty="0" smtClean="0">
                <a:hlinkClick r:id="rId3" tooltip="СНГ"/>
              </a:rPr>
              <a:t>СНГ</a:t>
            </a:r>
            <a:r>
              <a:rPr lang="ru-RU" sz="1400" dirty="0" smtClean="0"/>
              <a:t> если вопрос независимости республики был бы поставлен под сомнение российскими политиками, что вызвало особое беспокойство кремля. Много недоумений у казахских политиков вызывали территориальные претензии со стороны таких эпатажных личностей как Владимир Жириновский. На что Казахстан находил всегда политический ответ. И по сей день у казахского руководства вызывает обеспокоенность потенциальный империализм некоторых российских парламентариев.</a:t>
            </a:r>
            <a:endParaRPr lang="ru-RU" sz="1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052736"/>
            <a:ext cx="7072362" cy="4519404"/>
          </a:xfrm>
        </p:spPr>
        <p:txBody>
          <a:bodyPr>
            <a:normAutofit/>
          </a:bodyPr>
          <a:lstStyle/>
          <a:p>
            <a:r>
              <a:rPr lang="ru-RU" sz="1400" dirty="0" smtClean="0"/>
              <a:t>Тем </a:t>
            </a:r>
            <a:r>
              <a:rPr lang="ru-RU" sz="1400" dirty="0"/>
              <a:t>не менее Казахстан не боится сотрудничать с Россией, а Россия отвечает политической лояльностью. Казахстан и Россия имеют самую протяженную в мире сухопутную границу, которая по состоянию на 2011 год полностью де лимитирована. В 2011 году вступило в силу соглашение о таможенном союзе, ежегодный товарооборот между странами регулярно увеличивается. В России проживает около миллиона этнических казахов, которые являются коренными жителями РФ, в Казахстане проживают около 4 млн. русских, которые в свою очередь являются коренными жителями Казахстана, что также обуславливает тесное добрососедское сотрудничество двух стран. Российская Федерация делает основную ставку в азиатской региональной политике на отношения с казахами, как наиболее близким к русским тюрко-азиатским народом</a:t>
            </a:r>
            <a:r>
              <a:rPr lang="ru-RU" sz="11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3979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161</TotalTime>
  <Words>333</Words>
  <Application>Microsoft Office PowerPoint</Application>
  <PresentationFormat>Экран (4:3)</PresentationFormat>
  <Paragraphs>10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Казахстан после распада ссср</vt:lpstr>
      <vt:lpstr>Флаг казахстана</vt:lpstr>
      <vt:lpstr>Герб Казахстана</vt:lpstr>
      <vt:lpstr>Презентация PowerPoint</vt:lpstr>
      <vt:lpstr>Презентация PowerPoint</vt:lpstr>
      <vt:lpstr>Презентация PowerPoint</vt:lpstr>
      <vt:lpstr>Презентация PowerPoint</vt:lpstr>
      <vt:lpstr>Политические отношения России и Казахстана относятся к самым беспроблемным для России на постсоветском пространстве, даже в свете отношений с Белоруссией. Строго придерживаясь договорных обязательств в рамках ОДКБ, СНГ, СВМДА, ШОС, КСОР и ЕвразЭС Казахстан и Россия являются надежными партнерами. Несмотря на это период становления отношений выдался не простым, в свое время Нурсултан Назарбаев заявлял, что Казахстан покинул бы СНГ если вопрос независимости республики был бы поставлен под сомнение российскими политиками, что вызвало особое беспокойство кремля. Много недоумений у казахских политиков вызывали территориальные претензии со стороны таких эпатажных личностей как Владимир Жириновский. На что Казахстан находил всегда политический ответ. И по сей день у казахского руководства вызывает обеспокоенность потенциальный империализм некоторых российских парламентариев.</vt:lpstr>
      <vt:lpstr>Тем не менее Казахстан не боится сотрудничать с Россией, а Россия отвечает политической лояльностью. Казахстан и Россия имеют самую протяженную в мире сухопутную границу, которая по состоянию на 2011 год полностью де лимитирована. В 2011 году вступило в силу соглашение о таможенном союзе, ежегодный товарооборот между странами регулярно увеличивается. В России проживает около миллиона этнических казахов, которые являются коренными жителями РФ, в Казахстане проживают около 4 млн. русских, которые в свою очередь являются коренными жителями Казахстана, что также обуславливает тесное добрососедское сотрудничество двух стран. Российская Федерация делает основную ставку в азиатской региональной политике на отношения с казахами, как наиболее близким к русским тюрко-азиатским народом.</vt:lpstr>
      <vt:lpstr>астана. Монумент «Байтерек»</vt:lpstr>
      <vt:lpstr>Презентация PowerPoint</vt:lpstr>
      <vt:lpstr>Презентация PowerPoint</vt:lpstr>
      <vt:lpstr>Над презентацией работала  Костогукайлова Анжела  10 класс </vt:lpstr>
      <vt:lpstr>Спасибо  за 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 а з а х с т а н</dc:title>
  <dc:creator>школа 2</dc:creator>
  <cp:lastModifiedBy>Наталья</cp:lastModifiedBy>
  <cp:revision>17</cp:revision>
  <dcterms:created xsi:type="dcterms:W3CDTF">2011-12-01T02:10:59Z</dcterms:created>
  <dcterms:modified xsi:type="dcterms:W3CDTF">2013-04-04T04:49:05Z</dcterms:modified>
</cp:coreProperties>
</file>