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1214446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</a:pPr>
            <a:r>
              <a:rPr lang="en-US" dirty="0" smtClean="0"/>
              <a:t>Hello! My name is Sasha. My best friend is Sasha </a:t>
            </a:r>
            <a:r>
              <a:rPr lang="en-US" dirty="0" smtClean="0"/>
              <a:t>Golovchenko</a:t>
            </a:r>
            <a:r>
              <a:rPr lang="en-US" dirty="0" smtClean="0"/>
              <a:t>. </a:t>
            </a:r>
            <a:endParaRPr lang="ru-RU" dirty="0"/>
          </a:p>
        </p:txBody>
      </p:sp>
      <p:pic>
        <p:nvPicPr>
          <p:cNvPr id="1028" name="Picture 4" descr="C:\Users\компьютер\Picture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8072494" cy="4929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969954"/>
          </a:xfrm>
        </p:spPr>
        <p:txBody>
          <a:bodyPr/>
          <a:lstStyle/>
          <a:p>
            <a:r>
              <a:rPr lang="en-US" dirty="0" smtClean="0"/>
              <a:t>He has got black hair and brown eyes. </a:t>
            </a:r>
          </a:p>
          <a:p>
            <a:r>
              <a:rPr lang="en-US" dirty="0" smtClean="0"/>
              <a:t>We spend a lot of time together</a:t>
            </a:r>
            <a:endParaRPr lang="ru-RU" dirty="0"/>
          </a:p>
        </p:txBody>
      </p:sp>
      <p:pic>
        <p:nvPicPr>
          <p:cNvPr id="2050" name="Picture 2" descr="C:\Users\компьютер\Picture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71744"/>
            <a:ext cx="3981470" cy="3386154"/>
          </a:xfrm>
          <a:prstGeom prst="rect">
            <a:avLst/>
          </a:prstGeom>
          <a:noFill/>
        </p:spPr>
      </p:pic>
      <p:pic>
        <p:nvPicPr>
          <p:cNvPr id="2051" name="Picture 3" descr="C:\Users\компьютер\Pictures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571744"/>
            <a:ext cx="428628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57166"/>
            <a:ext cx="8183880" cy="1643074"/>
          </a:xfrm>
        </p:spPr>
        <p:txBody>
          <a:bodyPr/>
          <a:lstStyle/>
          <a:p>
            <a:r>
              <a:rPr lang="en-US" dirty="0" smtClean="0"/>
              <a:t>We sometimes do our lessons together. </a:t>
            </a:r>
          </a:p>
          <a:p>
            <a:r>
              <a:rPr lang="en-US" dirty="0" smtClean="0"/>
              <a:t>Sasha is my very helpful. </a:t>
            </a:r>
          </a:p>
          <a:p>
            <a:r>
              <a:rPr lang="en-US" dirty="0" smtClean="0"/>
              <a:t>I am very happy that he is my friend.</a:t>
            </a:r>
            <a:endParaRPr lang="ru-RU" dirty="0"/>
          </a:p>
        </p:txBody>
      </p:sp>
      <p:pic>
        <p:nvPicPr>
          <p:cNvPr id="3074" name="Picture 2" descr="C:\Users\компьютер\Downloads\Compressed\680391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4214842" cy="3714776"/>
          </a:xfrm>
          <a:prstGeom prst="rect">
            <a:avLst/>
          </a:prstGeom>
          <a:noFill/>
        </p:spPr>
      </p:pic>
      <p:pic>
        <p:nvPicPr>
          <p:cNvPr id="3075" name="Picture 3" descr="C:\Users\компьютер\Downloads\Compressed\14530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214842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94</TotalTime>
  <Words>53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8</cp:revision>
  <dcterms:created xsi:type="dcterms:W3CDTF">2013-04-05T16:38:10Z</dcterms:created>
  <dcterms:modified xsi:type="dcterms:W3CDTF">2013-04-10T15:17:58Z</dcterms:modified>
</cp:coreProperties>
</file>