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695" r:id="rId2"/>
    <p:sldId id="663" r:id="rId3"/>
    <p:sldId id="699" r:id="rId4"/>
    <p:sldId id="696" r:id="rId5"/>
    <p:sldId id="667" r:id="rId6"/>
    <p:sldId id="700" r:id="rId7"/>
    <p:sldId id="704" r:id="rId8"/>
    <p:sldId id="703" r:id="rId9"/>
    <p:sldId id="668" r:id="rId10"/>
    <p:sldId id="705" r:id="rId11"/>
    <p:sldId id="710" r:id="rId12"/>
    <p:sldId id="709" r:id="rId13"/>
    <p:sldId id="713" r:id="rId14"/>
    <p:sldId id="714" r:id="rId15"/>
    <p:sldId id="6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  <a:srgbClr val="00FFFF"/>
    <a:srgbClr val="CC00CC"/>
    <a:srgbClr val="33CC33"/>
    <a:srgbClr val="FFF185"/>
    <a:srgbClr val="FD99B3"/>
    <a:srgbClr val="003300"/>
    <a:srgbClr val="C7E6A4"/>
    <a:srgbClr val="FED6E0"/>
    <a:srgbClr val="FFE9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5" d="100"/>
          <a:sy n="45" d="100"/>
        </p:scale>
        <p:origin x="-1099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5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052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3.png"/><Relationship Id="rId7" Type="http://schemas.openxmlformats.org/officeDocument/2006/relationships/image" Target="../media/image4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4.png"/><Relationship Id="rId10" Type="http://schemas.openxmlformats.org/officeDocument/2006/relationships/image" Target="../media/image48.png"/><Relationship Id="rId4" Type="http://schemas.openxmlformats.org/officeDocument/2006/relationships/image" Target="../media/image14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microsoft.com/office/2007/relationships/hdphoto" Target="../media/hdphoto2.wdp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microsoft.com/office/2007/relationships/hdphoto" Target="../media/hdphoto2.wdp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8.png"/><Relationship Id="rId7" Type="http://schemas.openxmlformats.org/officeDocument/2006/relationships/image" Target="../media/image6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4.png"/><Relationship Id="rId10" Type="http://schemas.openxmlformats.org/officeDocument/2006/relationships/image" Target="../media/image57.png"/><Relationship Id="rId4" Type="http://schemas.microsoft.com/office/2007/relationships/hdphoto" Target="../media/hdphoto3.wdp"/><Relationship Id="rId9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14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40352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94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85723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«Табличное сложение и вычитание»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1577048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65" y="1347384"/>
            <a:ext cx="4214842" cy="28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910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224" y="72951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Лены и Вовы.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Лена собрала 6 белых грибов и 8 подберёзовиков. Семь грибов она отдала Вове. Сколько грибов у неё осталось?</a:t>
            </a:r>
          </a:p>
          <a:p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0020" y="108578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11682" y="108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64384" y="2981795"/>
            <a:ext cx="5647449" cy="283518"/>
            <a:chOff x="417063" y="2708919"/>
            <a:chExt cx="5647449" cy="28351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417063" y="2852936"/>
              <a:ext cx="5644801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17063" y="2708919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3128535" y="2730202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064512" y="2718885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авая круглая скобка 10"/>
          <p:cNvSpPr/>
          <p:nvPr/>
        </p:nvSpPr>
        <p:spPr>
          <a:xfrm rot="16200000">
            <a:off x="3280190" y="-115985"/>
            <a:ext cx="211393" cy="5643926"/>
          </a:xfrm>
          <a:prstGeom prst="rightBracket">
            <a:avLst>
              <a:gd name="adj" fmla="val 64957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428" y="1403542"/>
            <a:ext cx="13589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752" y="1403542"/>
            <a:ext cx="16637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" name="Прямоугольник 104"/>
          <p:cNvSpPr/>
          <p:nvPr/>
        </p:nvSpPr>
        <p:spPr>
          <a:xfrm>
            <a:off x="8172400" y="145516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401205" y="2049655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022243" y="1988840"/>
            <a:ext cx="397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57751" y="2022923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73185" y="3177225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619672" y="3170464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411" y="1080486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3" name="Прямоугольник 232"/>
          <p:cNvSpPr/>
          <p:nvPr/>
        </p:nvSpPr>
        <p:spPr>
          <a:xfrm>
            <a:off x="611560" y="3700552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4" name="Прямоугольник 233"/>
          <p:cNvSpPr/>
          <p:nvPr/>
        </p:nvSpPr>
        <p:spPr>
          <a:xfrm>
            <a:off x="611560" y="4319007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668046" y="1988840"/>
            <a:ext cx="16888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  +  8  = 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411760" y="3689268"/>
            <a:ext cx="1396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(гр.)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370586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513514" y="3172481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 7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223769" y="4253219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 7 (гр.)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618197" y="3667176"/>
            <a:ext cx="2454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собрала Лена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11560" y="4869160"/>
            <a:ext cx="51756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7 грибов осталось у Лены.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043067" y="3346341"/>
            <a:ext cx="2590041" cy="2639180"/>
            <a:chOff x="6043067" y="3346341"/>
            <a:chExt cx="2590041" cy="2639180"/>
          </a:xfrm>
        </p:grpSpPr>
        <p:pic>
          <p:nvPicPr>
            <p:cNvPr id="6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1778" y="3349154"/>
              <a:ext cx="2279650" cy="202406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12449">
              <a:off x="6221013" y="3662706"/>
              <a:ext cx="948814" cy="754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01490">
              <a:off x="6031333" y="4834074"/>
              <a:ext cx="1093166" cy="1069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6" name="Группа 65"/>
            <p:cNvGrpSpPr/>
            <p:nvPr/>
          </p:nvGrpSpPr>
          <p:grpSpPr>
            <a:xfrm rot="14814652">
              <a:off x="7823128" y="3848687"/>
              <a:ext cx="954405" cy="665554"/>
              <a:chOff x="2878343" y="3163952"/>
              <a:chExt cx="2464336" cy="1787431"/>
            </a:xfrm>
          </p:grpSpPr>
          <p:sp>
            <p:nvSpPr>
              <p:cNvPr id="67" name="Скругленный прямоугольник 66"/>
              <p:cNvSpPr/>
              <p:nvPr/>
            </p:nvSpPr>
            <p:spPr>
              <a:xfrm rot="13646272" flipH="1">
                <a:off x="4064383" y="2743371"/>
                <a:ext cx="857715" cy="169887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B400">
                      <a:lumMod val="20000"/>
                      <a:lumOff val="80000"/>
                      <a:shade val="30000"/>
                      <a:satMod val="115000"/>
                    </a:srgbClr>
                  </a:gs>
                  <a:gs pos="50000">
                    <a:srgbClr val="CCB400">
                      <a:lumMod val="20000"/>
                      <a:lumOff val="80000"/>
                      <a:shade val="67500"/>
                      <a:satMod val="115000"/>
                    </a:srgbClr>
                  </a:gs>
                  <a:gs pos="100000">
                    <a:srgbClr val="CCB400">
                      <a:lumMod val="20000"/>
                      <a:lumOff val="80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  <p:sp>
            <p:nvSpPr>
              <p:cNvPr id="68" name="Овал 67"/>
              <p:cNvSpPr/>
              <p:nvPr/>
            </p:nvSpPr>
            <p:spPr>
              <a:xfrm rot="2399877">
                <a:off x="2878343" y="3443845"/>
                <a:ext cx="2010051" cy="1507538"/>
              </a:xfrm>
              <a:prstGeom prst="ellipse">
                <a:avLst/>
              </a:prstGeom>
              <a:solidFill>
                <a:srgbClr val="D19049">
                  <a:lumMod val="75000"/>
                </a:srgbClr>
              </a:soli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</p:grpSp>
        <p:grpSp>
          <p:nvGrpSpPr>
            <p:cNvPr id="69" name="Группа 68"/>
            <p:cNvGrpSpPr/>
            <p:nvPr/>
          </p:nvGrpSpPr>
          <p:grpSpPr>
            <a:xfrm rot="1932527">
              <a:off x="6779015" y="4011467"/>
              <a:ext cx="927177" cy="672500"/>
              <a:chOff x="2878343" y="3163952"/>
              <a:chExt cx="2464336" cy="1787431"/>
            </a:xfrm>
          </p:grpSpPr>
          <p:sp>
            <p:nvSpPr>
              <p:cNvPr id="70" name="Скругленный прямоугольник 69"/>
              <p:cNvSpPr/>
              <p:nvPr/>
            </p:nvSpPr>
            <p:spPr>
              <a:xfrm rot="13646272" flipH="1">
                <a:off x="4064383" y="2743371"/>
                <a:ext cx="857715" cy="169887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B400">
                      <a:lumMod val="20000"/>
                      <a:lumOff val="80000"/>
                      <a:shade val="30000"/>
                      <a:satMod val="115000"/>
                    </a:srgbClr>
                  </a:gs>
                  <a:gs pos="50000">
                    <a:srgbClr val="CCB400">
                      <a:lumMod val="20000"/>
                      <a:lumOff val="80000"/>
                      <a:shade val="67500"/>
                      <a:satMod val="115000"/>
                    </a:srgbClr>
                  </a:gs>
                  <a:gs pos="100000">
                    <a:srgbClr val="CCB400">
                      <a:lumMod val="20000"/>
                      <a:lumOff val="80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 rot="2399877">
                <a:off x="2878343" y="3443845"/>
                <a:ext cx="2010051" cy="1507538"/>
              </a:xfrm>
              <a:prstGeom prst="ellipse">
                <a:avLst/>
              </a:prstGeom>
              <a:solidFill>
                <a:srgbClr val="D19049">
                  <a:lumMod val="75000"/>
                </a:srgbClr>
              </a:soli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</p:grpSp>
        <p:grpSp>
          <p:nvGrpSpPr>
            <p:cNvPr id="72" name="Группа 71"/>
            <p:cNvGrpSpPr/>
            <p:nvPr/>
          </p:nvGrpSpPr>
          <p:grpSpPr>
            <a:xfrm rot="11634343">
              <a:off x="7102444" y="5137983"/>
              <a:ext cx="803732" cy="499992"/>
              <a:chOff x="2878343" y="3163952"/>
              <a:chExt cx="2464336" cy="1787431"/>
            </a:xfrm>
          </p:grpSpPr>
          <p:sp>
            <p:nvSpPr>
              <p:cNvPr id="73" name="Скругленный прямоугольник 72"/>
              <p:cNvSpPr/>
              <p:nvPr/>
            </p:nvSpPr>
            <p:spPr>
              <a:xfrm rot="13646272" flipH="1">
                <a:off x="4064383" y="2743371"/>
                <a:ext cx="857715" cy="169887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B400">
                      <a:lumMod val="20000"/>
                      <a:lumOff val="80000"/>
                      <a:shade val="30000"/>
                      <a:satMod val="115000"/>
                    </a:srgbClr>
                  </a:gs>
                  <a:gs pos="50000">
                    <a:srgbClr val="CCB400">
                      <a:lumMod val="20000"/>
                      <a:lumOff val="80000"/>
                      <a:shade val="67500"/>
                      <a:satMod val="115000"/>
                    </a:srgbClr>
                  </a:gs>
                  <a:gs pos="100000">
                    <a:srgbClr val="CCB400">
                      <a:lumMod val="20000"/>
                      <a:lumOff val="80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  <p:sp>
            <p:nvSpPr>
              <p:cNvPr id="74" name="Овал 73"/>
              <p:cNvSpPr/>
              <p:nvPr/>
            </p:nvSpPr>
            <p:spPr>
              <a:xfrm rot="2399877">
                <a:off x="2878343" y="3443845"/>
                <a:ext cx="2010051" cy="1507538"/>
              </a:xfrm>
              <a:prstGeom prst="ellipse">
                <a:avLst/>
              </a:prstGeom>
              <a:solidFill>
                <a:srgbClr val="D19049">
                  <a:lumMod val="75000"/>
                </a:srgbClr>
              </a:solidFill>
              <a:ln w="11429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</p:grpSp>
        <p:pic>
          <p:nvPicPr>
            <p:cNvPr id="75" name="Picture 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71730">
              <a:off x="7650704" y="5091408"/>
              <a:ext cx="903814" cy="884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4" name="Picture 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4138" y="3346341"/>
              <a:ext cx="1033529" cy="1014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7" name="Прямоугольник 76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71911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01649 0.140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699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0.1651 0.14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07847 0.1747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872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0.33975 0.1747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97" y="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41319 0.2541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0" y="1270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648 L -0.76459 0.2997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0.00833 L -0.16996 0.2476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" y="1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-0.14687 0.0835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44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0.00886 0.1613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05" grpId="0"/>
      <p:bldP spid="105" grpId="1"/>
      <p:bldP spid="233" grpId="0"/>
      <p:bldP spid="234" grpId="0"/>
      <p:bldP spid="54" grpId="0"/>
      <p:bldP spid="54" grpId="1"/>
      <p:bldP spid="55" grpId="0"/>
      <p:bldP spid="5" grpId="0"/>
      <p:bldP spid="5" grpId="1"/>
      <p:bldP spid="57" grpId="0"/>
      <p:bldP spid="57" grpId="1"/>
      <p:bldP spid="58" grpId="0"/>
      <p:bldP spid="59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224" y="625912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Лены и Вовы.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вазе лежало 15 яблок. Три яблока взяла Катя, 7 – Петя, и несколько яблок взял Вова. Сколько яблок мог взять Вова?</a:t>
            </a:r>
          </a:p>
          <a:p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449" y="2963008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399" y="2997244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000" y="2657203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323528" y="2981791"/>
            <a:ext cx="6307439" cy="369002"/>
            <a:chOff x="417063" y="2708919"/>
            <a:chExt cx="5647449" cy="272201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417063" y="2852936"/>
              <a:ext cx="5644801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17063" y="2708919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1771003" y="2730202"/>
              <a:ext cx="0" cy="202369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064512" y="2718885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авая круглая скобка 10"/>
          <p:cNvSpPr/>
          <p:nvPr/>
        </p:nvSpPr>
        <p:spPr>
          <a:xfrm rot="16200000">
            <a:off x="3270140" y="-346330"/>
            <a:ext cx="362727" cy="6255947"/>
          </a:xfrm>
          <a:prstGeom prst="rightBracket">
            <a:avLst>
              <a:gd name="adj" fmla="val 64957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4427984" y="2996952"/>
            <a:ext cx="0" cy="26223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691712" y="2611066"/>
            <a:ext cx="874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Петя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30378" y="2623942"/>
            <a:ext cx="836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801721" y="2661213"/>
            <a:ext cx="89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Вова</a:t>
            </a:r>
            <a:endParaRPr lang="ru-RU" dirty="0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PastelsSmooth/>
                    </a14:imgEffect>
                    <a14:imgEffect>
                      <a14:sharpenSoften amount="5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99" y="3538798"/>
            <a:ext cx="2611165" cy="155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19096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178" y="3366139"/>
            <a:ext cx="666595" cy="52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581" y="3414802"/>
            <a:ext cx="710867" cy="55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6747773" y="3360097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302350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307345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866" y="3262388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67" y="2985589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854" y="2811675"/>
            <a:ext cx="666595" cy="52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395" y="3256664"/>
            <a:ext cx="710867" cy="55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7594519" y="2713303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7330910" y="3369918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145694" y="5949280"/>
            <a:ext cx="8117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Раздай яблоки ребятам. Ответь на вопрос задачи.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4763" y="4725144"/>
            <a:ext cx="8611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8705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449" y="2963008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399" y="2997244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000" y="2657203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136864" y="1969463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15  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61224" y="729510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Лены и Вовы.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 вазе лежало 15 яблок. Три яблока взяла Катя, 7 – Петя, и несколько яблок взял Вова. Сколько яблок мог взять Вова?</a:t>
            </a:r>
          </a:p>
          <a:p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265313"/>
            <a:ext cx="1087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2057" y="2110079"/>
            <a:ext cx="1206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80735" y="2981795"/>
            <a:ext cx="5647449" cy="283518"/>
            <a:chOff x="417063" y="2708919"/>
            <a:chExt cx="5647449" cy="28351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417063" y="2852936"/>
              <a:ext cx="5644801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17063" y="2708919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1472351" y="2730202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064512" y="2718885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авая круглая скобка 10"/>
          <p:cNvSpPr/>
          <p:nvPr/>
        </p:nvSpPr>
        <p:spPr>
          <a:xfrm rot="16200000">
            <a:off x="3280190" y="-115985"/>
            <a:ext cx="211393" cy="5643926"/>
          </a:xfrm>
          <a:prstGeom prst="rightBracket">
            <a:avLst>
              <a:gd name="adj" fmla="val 64957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3" name="Прямоугольник 232"/>
          <p:cNvSpPr/>
          <p:nvPr/>
        </p:nvSpPr>
        <p:spPr>
          <a:xfrm>
            <a:off x="179512" y="3712230"/>
            <a:ext cx="1523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 способ.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756591" y="3759423"/>
            <a:ext cx="1589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 5 (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79512" y="5229200"/>
            <a:ext cx="8860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осталось 5 яблок. Вова мог взять или  одно, или  два, или три, или четыре, или все 5 яблок. 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4427984" y="2996952"/>
            <a:ext cx="0" cy="26223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643174" y="3255367"/>
            <a:ext cx="114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868033" y="3212976"/>
            <a:ext cx="1034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1712" y="2611066"/>
            <a:ext cx="874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Петя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76776" y="2623942"/>
            <a:ext cx="836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886386" y="2661213"/>
            <a:ext cx="89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4408132"/>
            <a:ext cx="352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15  –  3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 7  =  5 (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ябл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.) 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87203" y="324403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( 3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+  7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12881" y="4408133"/>
            <a:ext cx="1523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способ.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PastelsSmooth/>
                    </a14:imgEffect>
                    <a14:imgEffect>
                      <a14:sharpenSoften amount="5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99" y="3538798"/>
            <a:ext cx="2611165" cy="155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19096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178" y="3366139"/>
            <a:ext cx="666595" cy="52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581" y="3414802"/>
            <a:ext cx="710867" cy="55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6747773" y="3360097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302350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307345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866" y="3262388"/>
            <a:ext cx="578190" cy="7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67" y="2985589"/>
            <a:ext cx="541526" cy="6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854" y="2811675"/>
            <a:ext cx="666595" cy="52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395" y="3256664"/>
            <a:ext cx="710867" cy="55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7594519" y="2713303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4521">
            <a:off x="7330910" y="3369918"/>
            <a:ext cx="681941" cy="53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423181" y="2003648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42440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L -0.13924 0.263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62" y="1314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 L 0.09601 0.0775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2222E-6 L -0.78524 -0.08171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71" y="-4097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2828E-7 L -0.79236 -0.08308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18" y="-416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73403 -0.13079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01" y="-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51962 -0.16597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-831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-0.49861 -0.16991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31" y="-849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4526 -0.16412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39" y="-8218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-0.49879 -0.1206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-6042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-0.51632 -0.09514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16" y="-4769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-0.48229 -0.15601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15" y="-7801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40434 -0.12547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26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3" grpId="0"/>
      <p:bldP spid="4" grpId="0"/>
      <p:bldP spid="233" grpId="0"/>
      <p:bldP spid="58" grpId="0"/>
      <p:bldP spid="60" grpId="0"/>
      <p:bldP spid="33" grpId="0"/>
      <p:bldP spid="34" grpId="0"/>
      <p:bldP spid="7" grpId="0"/>
      <p:bldP spid="36" grpId="0"/>
      <p:bldP spid="37" grpId="0"/>
      <p:bldP spid="8" grpId="0"/>
      <p:bldP spid="13" grpId="0"/>
      <p:bldP spid="13" grpId="1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82" y="1150229"/>
            <a:ext cx="7411178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720" y="500042"/>
            <a:ext cx="87154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6*.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каких фигур справа ребята могут составить фигуру слева?</a:t>
            </a: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80747" y="1544940"/>
            <a:ext cx="457200" cy="457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5436096" y="1532919"/>
            <a:ext cx="929589" cy="911547"/>
          </a:xfrm>
          <a:prstGeom prst="snip1Rect">
            <a:avLst>
              <a:gd name="adj" fmla="val 44056"/>
            </a:avLst>
          </a:prstGeom>
          <a:solidFill>
            <a:srgbClr val="FFFF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47864" y="4502679"/>
            <a:ext cx="504056" cy="79208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4502679"/>
            <a:ext cx="1014010" cy="792088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460" y="3203115"/>
            <a:ext cx="5857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71" y="2785145"/>
            <a:ext cx="11763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65" y="1518046"/>
            <a:ext cx="9271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83" y="4502679"/>
            <a:ext cx="1317625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74763" y="5517232"/>
            <a:ext cx="8611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1714488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4282" y="314324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4282" y="457200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dirty="0"/>
          </a:p>
        </p:txBody>
      </p:sp>
      <p:pic>
        <p:nvPicPr>
          <p:cNvPr id="25" name="Picture 5"/>
          <p:cNvPicPr>
            <a:picLocks noChangeArrowheads="1"/>
          </p:cNvPicPr>
          <p:nvPr/>
        </p:nvPicPr>
        <p:blipFill>
          <a:blip r:embed="rId7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26" y="1530055"/>
            <a:ext cx="90805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07" y="2798591"/>
            <a:ext cx="720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532" y="3519317"/>
            <a:ext cx="1170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4795900" y="4502679"/>
            <a:ext cx="802922" cy="77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1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82" y="1150229"/>
            <a:ext cx="7411178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80747" y="1544940"/>
            <a:ext cx="457200" cy="457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5436096" y="1532919"/>
            <a:ext cx="929589" cy="911547"/>
          </a:xfrm>
          <a:prstGeom prst="snip1Rect">
            <a:avLst>
              <a:gd name="adj" fmla="val 44056"/>
            </a:avLst>
          </a:prstGeom>
          <a:solidFill>
            <a:srgbClr val="FFFF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47864" y="4502679"/>
            <a:ext cx="504056" cy="79208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95900" y="4502679"/>
            <a:ext cx="802922" cy="77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4502679"/>
            <a:ext cx="1014010" cy="792088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26" y="1530055"/>
            <a:ext cx="90805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460" y="3203115"/>
            <a:ext cx="5857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07" y="2798591"/>
            <a:ext cx="720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532" y="3519317"/>
            <a:ext cx="1170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71" y="2785145"/>
            <a:ext cx="11763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65" y="1518046"/>
            <a:ext cx="9271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83" y="4502679"/>
            <a:ext cx="1317625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500042"/>
            <a:ext cx="87154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6*.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каких фигур справа ребята могут составить фигуру слева?</a:t>
            </a: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48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37257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8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44444E-6 L -0.62066 -4.4444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L -0.35208 -0.001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L -0.52431 -0.004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0.3533 0.001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74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694" y="629775"/>
            <a:ext cx="7390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какие группы можно разбить эти выражения.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07270" y="1484784"/>
            <a:ext cx="1503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– 9 =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7270" y="2024844"/>
            <a:ext cx="1546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– 6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33476" y="2010035"/>
            <a:ext cx="1523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 – 6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33476" y="1484783"/>
            <a:ext cx="1445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+ 8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33476" y="2535287"/>
            <a:ext cx="1523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– 8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85804" y="1484784"/>
            <a:ext cx="1270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+ 7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85804" y="2535288"/>
            <a:ext cx="1468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 – 3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685804" y="2010036"/>
            <a:ext cx="1270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+ 9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61436" y="2564904"/>
            <a:ext cx="1492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+ 6 =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5" y="5375176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455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54" y="5373300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" y="5879232"/>
            <a:ext cx="688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27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84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41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8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855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12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9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29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7" name="Прямая соединительная линия 76"/>
          <p:cNvCxnSpPr/>
          <p:nvPr/>
        </p:nvCxnSpPr>
        <p:spPr>
          <a:xfrm>
            <a:off x="145694" y="3068960"/>
            <a:ext cx="8855462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107505" y="4077072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23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694" y="629775"/>
            <a:ext cx="7390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какие группы можно разбить эти выражения.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07270" y="1484784"/>
            <a:ext cx="186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– 9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7270" y="2024844"/>
            <a:ext cx="186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–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33476" y="2010035"/>
            <a:ext cx="2134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 –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33476" y="1484783"/>
            <a:ext cx="2134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+ 8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33476" y="2535287"/>
            <a:ext cx="1774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– 8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85804" y="1484784"/>
            <a:ext cx="1702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+ 7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85804" y="2535288"/>
            <a:ext cx="1846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 – 3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685804" y="2010036"/>
            <a:ext cx="1702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+ 9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61436" y="2564904"/>
            <a:ext cx="195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145694" y="3068960"/>
            <a:ext cx="8855462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6444208" y="3212976"/>
            <a:ext cx="0" cy="252028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3275856" y="3140968"/>
            <a:ext cx="0" cy="252028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45694" y="5445224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5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694" y="629775"/>
            <a:ext cx="7390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какие группы можно разбить эти выражения.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07270" y="1484784"/>
            <a:ext cx="186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– 9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7270" y="2024844"/>
            <a:ext cx="186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–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1436" y="2564904"/>
            <a:ext cx="195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33476" y="2010035"/>
            <a:ext cx="2134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 – 6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33476" y="1484783"/>
            <a:ext cx="2134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+ 8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33476" y="2535287"/>
            <a:ext cx="1774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– 8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85804" y="1484784"/>
            <a:ext cx="1702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+ 7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85804" y="2535288"/>
            <a:ext cx="1846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 – 3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685804" y="2010036"/>
            <a:ext cx="1702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+ 9 =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444208" y="3088281"/>
            <a:ext cx="0" cy="252028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75856" y="3071693"/>
            <a:ext cx="0" cy="252028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082642" y="1484784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123728" y="2031232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051720" y="2607296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860032" y="1484784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860032" y="2031232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32040" y="2607296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793812" y="1484784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812360" y="2031232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884368" y="2607296"/>
            <a:ext cx="401126" cy="461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45694" y="3068960"/>
            <a:ext cx="8855462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309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-0.05556 0.3340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1669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-0.05556 0.3393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1696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36771 0.3488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85" y="1743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68646 0.4409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23" y="2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1.11111E-6 L 0.28663 0.1888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944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92 0.4180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090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-0.33212 0.50208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15" y="2509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33212 0.50949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15" y="2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32934 0.2574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58" y="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3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8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33871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забыл записать Вова?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203525" y="2795890"/>
            <a:ext cx="8745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" name="Овал 2"/>
          <p:cNvSpPr/>
          <p:nvPr/>
        </p:nvSpPr>
        <p:spPr>
          <a:xfrm>
            <a:off x="678260" y="1082979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2254951" y="1082979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380" y="1772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465400" y="980971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320414" y="1754223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1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353713" y="113326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723420" y="1133269"/>
            <a:ext cx="5048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</a:t>
            </a:r>
          </a:p>
        </p:txBody>
      </p:sp>
      <p:cxnSp>
        <p:nvCxnSpPr>
          <p:cNvPr id="111" name="Прямая со стрелкой 110"/>
          <p:cNvCxnSpPr/>
          <p:nvPr/>
        </p:nvCxnSpPr>
        <p:spPr>
          <a:xfrm>
            <a:off x="1245235" y="1412776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Овал 112"/>
          <p:cNvSpPr/>
          <p:nvPr/>
        </p:nvSpPr>
        <p:spPr>
          <a:xfrm>
            <a:off x="1484745" y="2132856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5" name="Прямая со стрелкой 114"/>
          <p:cNvCxnSpPr>
            <a:stCxn id="3" idx="4"/>
            <a:endCxn id="113" idx="1"/>
          </p:cNvCxnSpPr>
          <p:nvPr/>
        </p:nvCxnSpPr>
        <p:spPr>
          <a:xfrm>
            <a:off x="961748" y="1649954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Прямоугольник 117"/>
          <p:cNvSpPr/>
          <p:nvPr/>
        </p:nvSpPr>
        <p:spPr>
          <a:xfrm>
            <a:off x="756248" y="1772816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Овал 119"/>
          <p:cNvSpPr/>
          <p:nvPr/>
        </p:nvSpPr>
        <p:spPr>
          <a:xfrm>
            <a:off x="3709741" y="1154744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Овал 120"/>
          <p:cNvSpPr/>
          <p:nvPr/>
        </p:nvSpPr>
        <p:spPr>
          <a:xfrm>
            <a:off x="5286432" y="1154744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351716" y="184458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496881" y="105273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8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5214424" y="1825988"/>
            <a:ext cx="797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743487" y="1205034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8" name="Прямая со стрелкой 127"/>
          <p:cNvCxnSpPr/>
          <p:nvPr/>
        </p:nvCxnSpPr>
        <p:spPr>
          <a:xfrm>
            <a:off x="4276716" y="1484541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Овал 128"/>
          <p:cNvSpPr/>
          <p:nvPr/>
        </p:nvSpPr>
        <p:spPr>
          <a:xfrm>
            <a:off x="4516226" y="2204621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4549973" y="225491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1" name="Прямая со стрелкой 130"/>
          <p:cNvCxnSpPr>
            <a:stCxn id="120" idx="4"/>
            <a:endCxn id="129" idx="1"/>
          </p:cNvCxnSpPr>
          <p:nvPr/>
        </p:nvCxnSpPr>
        <p:spPr>
          <a:xfrm>
            <a:off x="3993229" y="1721719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Прямоугольник 132"/>
          <p:cNvSpPr/>
          <p:nvPr/>
        </p:nvSpPr>
        <p:spPr>
          <a:xfrm>
            <a:off x="3787729" y="1844581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Овал 133"/>
          <p:cNvSpPr/>
          <p:nvPr/>
        </p:nvSpPr>
        <p:spPr>
          <a:xfrm>
            <a:off x="6765765" y="1154744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Овал 134"/>
          <p:cNvSpPr/>
          <p:nvPr/>
        </p:nvSpPr>
        <p:spPr>
          <a:xfrm>
            <a:off x="8342456" y="1154744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448060" y="184458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7552905" y="105273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9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8289179" y="179324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6799512" y="1205034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2" name="Прямая со стрелкой 141"/>
          <p:cNvCxnSpPr/>
          <p:nvPr/>
        </p:nvCxnSpPr>
        <p:spPr>
          <a:xfrm>
            <a:off x="7332740" y="1484541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Овал 142"/>
          <p:cNvSpPr/>
          <p:nvPr/>
        </p:nvSpPr>
        <p:spPr>
          <a:xfrm>
            <a:off x="7572250" y="2204621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7605997" y="225491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5" name="Прямая со стрелкой 144"/>
          <p:cNvCxnSpPr>
            <a:stCxn id="134" idx="4"/>
            <a:endCxn id="143" idx="1"/>
          </p:cNvCxnSpPr>
          <p:nvPr/>
        </p:nvCxnSpPr>
        <p:spPr>
          <a:xfrm>
            <a:off x="7049253" y="1721719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Прямоугольник 146"/>
          <p:cNvSpPr/>
          <p:nvPr/>
        </p:nvSpPr>
        <p:spPr>
          <a:xfrm>
            <a:off x="6843753" y="1844581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4" name="Прямая со стрелкой 1023"/>
          <p:cNvCxnSpPr>
            <a:stCxn id="113" idx="7"/>
            <a:endCxn id="95" idx="4"/>
          </p:cNvCxnSpPr>
          <p:nvPr/>
        </p:nvCxnSpPr>
        <p:spPr>
          <a:xfrm flipV="1">
            <a:off x="1968688" y="1646753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/>
          <p:nvPr/>
        </p:nvCxnSpPr>
        <p:spPr>
          <a:xfrm flipV="1">
            <a:off x="4932040" y="1700808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 стрелкой 151"/>
          <p:cNvCxnSpPr/>
          <p:nvPr/>
        </p:nvCxnSpPr>
        <p:spPr>
          <a:xfrm flipV="1">
            <a:off x="8036298" y="1700808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Прямоугольник 152"/>
          <p:cNvSpPr/>
          <p:nvPr/>
        </p:nvSpPr>
        <p:spPr>
          <a:xfrm>
            <a:off x="5508104" y="1862702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8532440" y="1844581"/>
            <a:ext cx="35460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Овал 154"/>
          <p:cNvSpPr/>
          <p:nvPr/>
        </p:nvSpPr>
        <p:spPr>
          <a:xfrm>
            <a:off x="679734" y="3828615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Овал 155"/>
          <p:cNvSpPr/>
          <p:nvPr/>
        </p:nvSpPr>
        <p:spPr>
          <a:xfrm>
            <a:off x="2256425" y="3828615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57050" y="4533260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467544" y="451845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2321888" y="4561086"/>
            <a:ext cx="3880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2269427" y="387890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99241" y="3878905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3" name="Прямая со стрелкой 162"/>
          <p:cNvCxnSpPr/>
          <p:nvPr/>
        </p:nvCxnSpPr>
        <p:spPr>
          <a:xfrm>
            <a:off x="1246709" y="4158412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Овал 163"/>
          <p:cNvSpPr/>
          <p:nvPr/>
        </p:nvSpPr>
        <p:spPr>
          <a:xfrm>
            <a:off x="1486219" y="4878492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1519966" y="492878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6" name="Прямая со стрелкой 165"/>
          <p:cNvCxnSpPr>
            <a:stCxn id="155" idx="4"/>
            <a:endCxn id="164" idx="1"/>
          </p:cNvCxnSpPr>
          <p:nvPr/>
        </p:nvCxnSpPr>
        <p:spPr>
          <a:xfrm>
            <a:off x="963222" y="4395590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Овал 167"/>
          <p:cNvSpPr/>
          <p:nvPr/>
        </p:nvSpPr>
        <p:spPr>
          <a:xfrm>
            <a:off x="3711215" y="3900380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Овал 168"/>
          <p:cNvSpPr/>
          <p:nvPr/>
        </p:nvSpPr>
        <p:spPr>
          <a:xfrm>
            <a:off x="5287906" y="3900380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3415710" y="459021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4498355" y="3798372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+ 6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5292080" y="4571624"/>
            <a:ext cx="792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3830722" y="3950670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6" name="Прямая со стрелкой 175"/>
          <p:cNvCxnSpPr/>
          <p:nvPr/>
        </p:nvCxnSpPr>
        <p:spPr>
          <a:xfrm>
            <a:off x="4278190" y="4230177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Овал 176"/>
          <p:cNvSpPr/>
          <p:nvPr/>
        </p:nvSpPr>
        <p:spPr>
          <a:xfrm>
            <a:off x="4517700" y="4950257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4551447" y="50005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9" name="Прямая со стрелкой 178"/>
          <p:cNvCxnSpPr>
            <a:stCxn id="168" idx="4"/>
            <a:endCxn id="177" idx="1"/>
          </p:cNvCxnSpPr>
          <p:nvPr/>
        </p:nvCxnSpPr>
        <p:spPr>
          <a:xfrm>
            <a:off x="3994703" y="4467355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Прямоугольник 179"/>
          <p:cNvSpPr/>
          <p:nvPr/>
        </p:nvSpPr>
        <p:spPr>
          <a:xfrm>
            <a:off x="3789203" y="4590217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Овал 180"/>
          <p:cNvSpPr/>
          <p:nvPr/>
        </p:nvSpPr>
        <p:spPr>
          <a:xfrm>
            <a:off x="6767239" y="3900380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Овал 181"/>
          <p:cNvSpPr/>
          <p:nvPr/>
        </p:nvSpPr>
        <p:spPr>
          <a:xfrm>
            <a:off x="8343930" y="3900380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6440046" y="459021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7554379" y="3798372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+ 7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8317890" y="4571624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6886747" y="3950670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9" name="Прямая со стрелкой 188"/>
          <p:cNvCxnSpPr/>
          <p:nvPr/>
        </p:nvCxnSpPr>
        <p:spPr>
          <a:xfrm>
            <a:off x="7334214" y="4230177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Овал 189"/>
          <p:cNvSpPr/>
          <p:nvPr/>
        </p:nvSpPr>
        <p:spPr>
          <a:xfrm>
            <a:off x="7573724" y="4950257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7607471" y="50005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2" name="Прямая со стрелкой 191"/>
          <p:cNvCxnSpPr>
            <a:stCxn id="181" idx="4"/>
            <a:endCxn id="190" idx="1"/>
          </p:cNvCxnSpPr>
          <p:nvPr/>
        </p:nvCxnSpPr>
        <p:spPr>
          <a:xfrm>
            <a:off x="7050727" y="4467355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Прямоугольник 192"/>
          <p:cNvSpPr/>
          <p:nvPr/>
        </p:nvSpPr>
        <p:spPr>
          <a:xfrm>
            <a:off x="6845227" y="4590217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4" name="Прямая со стрелкой 193"/>
          <p:cNvCxnSpPr>
            <a:stCxn id="164" idx="7"/>
            <a:endCxn id="156" idx="4"/>
          </p:cNvCxnSpPr>
          <p:nvPr/>
        </p:nvCxnSpPr>
        <p:spPr>
          <a:xfrm flipV="1">
            <a:off x="1970162" y="4392389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/>
          <p:nvPr/>
        </p:nvCxnSpPr>
        <p:spPr>
          <a:xfrm flipV="1">
            <a:off x="4933514" y="4446444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/>
          <p:nvPr/>
        </p:nvCxnSpPr>
        <p:spPr>
          <a:xfrm flipV="1">
            <a:off x="8037772" y="4446444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Прямоугольник 196"/>
          <p:cNvSpPr/>
          <p:nvPr/>
        </p:nvSpPr>
        <p:spPr>
          <a:xfrm>
            <a:off x="5644942" y="4608338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8648022" y="4590217"/>
            <a:ext cx="35460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2661867" y="4555258"/>
            <a:ext cx="35460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5" y="5447184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7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901" y="5436791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54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" y="5951240"/>
            <a:ext cx="688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27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84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41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7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8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855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12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9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1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29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7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7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901" y="5436791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901" y="5436791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901" y="5436791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55" y="5438516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" name="Прямоугольник 198"/>
          <p:cNvSpPr/>
          <p:nvPr/>
        </p:nvSpPr>
        <p:spPr>
          <a:xfrm>
            <a:off x="1466874" y="3726607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1839548" y="367742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96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Прямоугольник 179"/>
          <p:cNvSpPr/>
          <p:nvPr/>
        </p:nvSpPr>
        <p:spPr>
          <a:xfrm>
            <a:off x="3789203" y="4590217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33871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забыл записать Вова?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" name="Овал 2"/>
          <p:cNvSpPr/>
          <p:nvPr/>
        </p:nvSpPr>
        <p:spPr>
          <a:xfrm>
            <a:off x="678260" y="1082979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2254951" y="1082979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78762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695" y="1772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465400" y="980971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320414" y="1754223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1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353713" y="113326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723420" y="1133269"/>
            <a:ext cx="5048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</a:t>
            </a:r>
          </a:p>
        </p:txBody>
      </p:sp>
      <p:cxnSp>
        <p:nvCxnSpPr>
          <p:cNvPr id="111" name="Прямая со стрелкой 110"/>
          <p:cNvCxnSpPr/>
          <p:nvPr/>
        </p:nvCxnSpPr>
        <p:spPr>
          <a:xfrm>
            <a:off x="1245235" y="1412776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Овал 112"/>
          <p:cNvSpPr/>
          <p:nvPr/>
        </p:nvSpPr>
        <p:spPr>
          <a:xfrm>
            <a:off x="1484745" y="2132856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8492" y="2183146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5" name="Прямая со стрелкой 114"/>
          <p:cNvCxnSpPr>
            <a:stCxn id="3" idx="4"/>
            <a:endCxn id="113" idx="1"/>
          </p:cNvCxnSpPr>
          <p:nvPr/>
        </p:nvCxnSpPr>
        <p:spPr>
          <a:xfrm>
            <a:off x="961748" y="1649954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Прямоугольник 117"/>
          <p:cNvSpPr/>
          <p:nvPr/>
        </p:nvSpPr>
        <p:spPr>
          <a:xfrm>
            <a:off x="756248" y="1772816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Овал 119"/>
          <p:cNvSpPr/>
          <p:nvPr/>
        </p:nvSpPr>
        <p:spPr>
          <a:xfrm>
            <a:off x="3709741" y="1154744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Овал 120"/>
          <p:cNvSpPr/>
          <p:nvPr/>
        </p:nvSpPr>
        <p:spPr>
          <a:xfrm>
            <a:off x="5286432" y="1154744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787057" y="185938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316176" y="184458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496881" y="105273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8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5351895" y="1825988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5385194" y="120503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743487" y="1205034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8" name="Прямая со стрелкой 127"/>
          <p:cNvCxnSpPr/>
          <p:nvPr/>
        </p:nvCxnSpPr>
        <p:spPr>
          <a:xfrm>
            <a:off x="4276716" y="1484541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Овал 128"/>
          <p:cNvSpPr/>
          <p:nvPr/>
        </p:nvSpPr>
        <p:spPr>
          <a:xfrm>
            <a:off x="4516226" y="2204621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4549973" y="225491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1" name="Прямая со стрелкой 130"/>
          <p:cNvCxnSpPr>
            <a:stCxn id="120" idx="4"/>
            <a:endCxn id="129" idx="1"/>
          </p:cNvCxnSpPr>
          <p:nvPr/>
        </p:nvCxnSpPr>
        <p:spPr>
          <a:xfrm>
            <a:off x="3993229" y="1721719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Прямоугольник 132"/>
          <p:cNvSpPr/>
          <p:nvPr/>
        </p:nvSpPr>
        <p:spPr>
          <a:xfrm>
            <a:off x="3787729" y="1844581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Овал 133"/>
          <p:cNvSpPr/>
          <p:nvPr/>
        </p:nvSpPr>
        <p:spPr>
          <a:xfrm>
            <a:off x="6765765" y="1154744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Овал 134"/>
          <p:cNvSpPr/>
          <p:nvPr/>
        </p:nvSpPr>
        <p:spPr>
          <a:xfrm>
            <a:off x="8342456" y="1154744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974174" y="190202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372200" y="184458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7552905" y="105273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9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8289179" y="1793246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8441218" y="120503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6799512" y="1205034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2" name="Прямая со стрелкой 141"/>
          <p:cNvCxnSpPr/>
          <p:nvPr/>
        </p:nvCxnSpPr>
        <p:spPr>
          <a:xfrm>
            <a:off x="7332740" y="1484541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Овал 142"/>
          <p:cNvSpPr/>
          <p:nvPr/>
        </p:nvSpPr>
        <p:spPr>
          <a:xfrm>
            <a:off x="7572250" y="2204621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7605997" y="2254911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5" name="Прямая со стрелкой 144"/>
          <p:cNvCxnSpPr>
            <a:stCxn id="134" idx="4"/>
            <a:endCxn id="143" idx="1"/>
          </p:cNvCxnSpPr>
          <p:nvPr/>
        </p:nvCxnSpPr>
        <p:spPr>
          <a:xfrm>
            <a:off x="7049253" y="1721719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Прямоугольник 146"/>
          <p:cNvSpPr/>
          <p:nvPr/>
        </p:nvSpPr>
        <p:spPr>
          <a:xfrm>
            <a:off x="6941998" y="1895871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4" name="Прямая со стрелкой 1023"/>
          <p:cNvCxnSpPr>
            <a:stCxn id="113" idx="7"/>
            <a:endCxn id="95" idx="4"/>
          </p:cNvCxnSpPr>
          <p:nvPr/>
        </p:nvCxnSpPr>
        <p:spPr>
          <a:xfrm flipV="1">
            <a:off x="1968688" y="1646753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/>
          <p:nvPr/>
        </p:nvCxnSpPr>
        <p:spPr>
          <a:xfrm flipV="1">
            <a:off x="4932040" y="1700808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 стрелкой 151"/>
          <p:cNvCxnSpPr/>
          <p:nvPr/>
        </p:nvCxnSpPr>
        <p:spPr>
          <a:xfrm flipV="1">
            <a:off x="8036298" y="1700808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Прямоугольник 152"/>
          <p:cNvSpPr/>
          <p:nvPr/>
        </p:nvSpPr>
        <p:spPr>
          <a:xfrm>
            <a:off x="5625369" y="1862702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8646548" y="1844581"/>
            <a:ext cx="35460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Овал 154"/>
          <p:cNvSpPr/>
          <p:nvPr/>
        </p:nvSpPr>
        <p:spPr>
          <a:xfrm>
            <a:off x="679734" y="3828615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Овал 155"/>
          <p:cNvSpPr/>
          <p:nvPr/>
        </p:nvSpPr>
        <p:spPr>
          <a:xfrm>
            <a:off x="2256425" y="3828615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57050" y="4533260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91374" y="451845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1466874" y="3726607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2321888" y="4561086"/>
            <a:ext cx="3880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2269427" y="3878905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99241" y="3878905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3" name="Прямая со стрелкой 162"/>
          <p:cNvCxnSpPr/>
          <p:nvPr/>
        </p:nvCxnSpPr>
        <p:spPr>
          <a:xfrm>
            <a:off x="1246709" y="4158412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Овал 163"/>
          <p:cNvSpPr/>
          <p:nvPr/>
        </p:nvSpPr>
        <p:spPr>
          <a:xfrm>
            <a:off x="1486219" y="4878492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1519966" y="492878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6" name="Прямая со стрелкой 165"/>
          <p:cNvCxnSpPr>
            <a:stCxn id="155" idx="4"/>
            <a:endCxn id="164" idx="1"/>
          </p:cNvCxnSpPr>
          <p:nvPr/>
        </p:nvCxnSpPr>
        <p:spPr>
          <a:xfrm>
            <a:off x="963222" y="4395590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Овал 167"/>
          <p:cNvSpPr/>
          <p:nvPr/>
        </p:nvSpPr>
        <p:spPr>
          <a:xfrm>
            <a:off x="3711215" y="3900380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Овал 168"/>
          <p:cNvSpPr/>
          <p:nvPr/>
        </p:nvSpPr>
        <p:spPr>
          <a:xfrm>
            <a:off x="5287906" y="3900380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788531" y="460502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3317650" y="459021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4498355" y="3798372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+ 6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5292080" y="4571624"/>
            <a:ext cx="792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5300908" y="395067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3830722" y="3950670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6" name="Прямая со стрелкой 175"/>
          <p:cNvCxnSpPr/>
          <p:nvPr/>
        </p:nvCxnSpPr>
        <p:spPr>
          <a:xfrm>
            <a:off x="4278190" y="4230177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Овал 176"/>
          <p:cNvSpPr/>
          <p:nvPr/>
        </p:nvSpPr>
        <p:spPr>
          <a:xfrm>
            <a:off x="4517700" y="4950257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4551447" y="50005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9" name="Прямая со стрелкой 178"/>
          <p:cNvCxnSpPr>
            <a:stCxn id="168" idx="4"/>
            <a:endCxn id="177" idx="1"/>
          </p:cNvCxnSpPr>
          <p:nvPr/>
        </p:nvCxnSpPr>
        <p:spPr>
          <a:xfrm>
            <a:off x="3994703" y="4467355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Овал 180"/>
          <p:cNvSpPr/>
          <p:nvPr/>
        </p:nvSpPr>
        <p:spPr>
          <a:xfrm>
            <a:off x="6767239" y="3900380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Овал 181"/>
          <p:cNvSpPr/>
          <p:nvPr/>
        </p:nvSpPr>
        <p:spPr>
          <a:xfrm>
            <a:off x="8343930" y="3900380"/>
            <a:ext cx="563774" cy="563774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844555" y="460502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6373674" y="459021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7554379" y="3798372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+ 7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8317890" y="4571624"/>
            <a:ext cx="660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8356932" y="395067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6886747" y="3950670"/>
            <a:ext cx="35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9" name="Прямая со стрелкой 188"/>
          <p:cNvCxnSpPr/>
          <p:nvPr/>
        </p:nvCxnSpPr>
        <p:spPr>
          <a:xfrm>
            <a:off x="7334214" y="4230177"/>
            <a:ext cx="100971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Овал 189"/>
          <p:cNvSpPr/>
          <p:nvPr/>
        </p:nvSpPr>
        <p:spPr>
          <a:xfrm>
            <a:off x="7573724" y="4950257"/>
            <a:ext cx="566975" cy="566975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7607471" y="5000547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2" name="Прямая со стрелкой 191"/>
          <p:cNvCxnSpPr>
            <a:stCxn id="181" idx="4"/>
            <a:endCxn id="190" idx="1"/>
          </p:cNvCxnSpPr>
          <p:nvPr/>
        </p:nvCxnSpPr>
        <p:spPr>
          <a:xfrm>
            <a:off x="7050727" y="4467355"/>
            <a:ext cx="606029" cy="56593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Прямоугольник 192"/>
          <p:cNvSpPr/>
          <p:nvPr/>
        </p:nvSpPr>
        <p:spPr>
          <a:xfrm>
            <a:off x="6845227" y="4590217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4" name="Прямая со стрелкой 193"/>
          <p:cNvCxnSpPr>
            <a:stCxn id="164" idx="7"/>
            <a:endCxn id="156" idx="4"/>
          </p:cNvCxnSpPr>
          <p:nvPr/>
        </p:nvCxnSpPr>
        <p:spPr>
          <a:xfrm flipV="1">
            <a:off x="1970162" y="4392389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/>
          <p:nvPr/>
        </p:nvCxnSpPr>
        <p:spPr>
          <a:xfrm flipV="1">
            <a:off x="4933514" y="4446444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/>
          <p:nvPr/>
        </p:nvCxnSpPr>
        <p:spPr>
          <a:xfrm flipV="1">
            <a:off x="8037772" y="4446444"/>
            <a:ext cx="568150" cy="56913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Прямоугольник 196"/>
          <p:cNvSpPr/>
          <p:nvPr/>
        </p:nvSpPr>
        <p:spPr>
          <a:xfrm>
            <a:off x="5644942" y="4608338"/>
            <a:ext cx="439226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2661867" y="4555258"/>
            <a:ext cx="35460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5" y="5447184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455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54" y="54453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" y="5951240"/>
            <a:ext cx="688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27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84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41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7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8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855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12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9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1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29" y="5951240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5" y="1200162"/>
            <a:ext cx="38417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6" name="32-конечная звезда 115"/>
          <p:cNvSpPr/>
          <p:nvPr/>
        </p:nvSpPr>
        <p:spPr>
          <a:xfrm>
            <a:off x="3816787" y="1234796"/>
            <a:ext cx="355959" cy="355959"/>
          </a:xfrm>
          <a:prstGeom prst="star32">
            <a:avLst/>
          </a:prstGeom>
          <a:solidFill>
            <a:srgbClr val="00FFFF">
              <a:alpha val="50196"/>
            </a:srgbClr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82027" y="186270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49361" y="184056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9" name="32-конечная звезда 118"/>
          <p:cNvSpPr/>
          <p:nvPr/>
        </p:nvSpPr>
        <p:spPr>
          <a:xfrm>
            <a:off x="6871272" y="1257886"/>
            <a:ext cx="355959" cy="355959"/>
          </a:xfrm>
          <a:prstGeom prst="star32">
            <a:avLst/>
          </a:prstGeom>
          <a:solidFill>
            <a:srgbClr val="00FFFF">
              <a:alpha val="50196"/>
            </a:srgbClr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648022" y="186270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63255" y="191162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2" name="32-конечная звезда 131"/>
          <p:cNvSpPr/>
          <p:nvPr/>
        </p:nvSpPr>
        <p:spPr>
          <a:xfrm>
            <a:off x="783767" y="3934122"/>
            <a:ext cx="355959" cy="355959"/>
          </a:xfrm>
          <a:prstGeom prst="star32">
            <a:avLst/>
          </a:prstGeom>
          <a:solidFill>
            <a:srgbClr val="00FFFF">
              <a:alpha val="50196"/>
            </a:srgbClr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39548" y="367742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70794" y="456108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82027" y="460833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45227" y="4593897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648022" y="4647659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6" name="32-конечная звезда 145"/>
          <p:cNvSpPr/>
          <p:nvPr/>
        </p:nvSpPr>
        <p:spPr>
          <a:xfrm>
            <a:off x="3818437" y="4003522"/>
            <a:ext cx="355959" cy="355959"/>
          </a:xfrm>
          <a:prstGeom prst="star32">
            <a:avLst/>
          </a:prstGeom>
          <a:solidFill>
            <a:srgbClr val="00FFFF">
              <a:alpha val="50196"/>
            </a:srgbClr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32-конечная звезда 147"/>
          <p:cNvSpPr/>
          <p:nvPr/>
        </p:nvSpPr>
        <p:spPr>
          <a:xfrm>
            <a:off x="6873507" y="3979972"/>
            <a:ext cx="355959" cy="355959"/>
          </a:xfrm>
          <a:prstGeom prst="star32">
            <a:avLst/>
          </a:prstGeom>
          <a:solidFill>
            <a:srgbClr val="00FFFF">
              <a:alpha val="50196"/>
            </a:srgbClr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TextBox 148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22890" y="301401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/>
          </a:p>
        </p:txBody>
      </p:sp>
      <p:sp>
        <p:nvSpPr>
          <p:cNvPr id="150" name="Прямоугольник 14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996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2222E-6 L 0.16614 0.0025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614 0.00255 L 0.08732 0.1495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32 0.14954 L 0.00069 0.0025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0.17343 1.48148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3 1.48148E-6 L 0.0868 0.1574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3657 L -0.00764 1.48148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17014 -0.00324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14 -0.00324 L 0.08351 0.1648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4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51 0.16481 L -0.00798 1.48148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-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2.96296E-6 L 0.15955 -0.0051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12 0.00532 L 0.08767 0.16296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6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0.16545 0.00579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45 0.00579 L 0.07882 0.15278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9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64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0.15278 L 8.33333E-7 0.00579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1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 L 0.1776 -0.00116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7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8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6 -0.00116 L 0.09115 0.15625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6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5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15 0.15625 L -0.00347 0.00926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8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01" grpId="0"/>
      <p:bldP spid="114" grpId="0"/>
      <p:bldP spid="126" grpId="0"/>
      <p:bldP spid="140" grpId="0"/>
      <p:bldP spid="170" grpId="0"/>
      <p:bldP spid="174" grpId="0"/>
      <p:bldP spid="187" grpId="0"/>
      <p:bldP spid="116" grpId="0" animBg="1"/>
      <p:bldP spid="116" grpId="1" animBg="1"/>
      <p:bldP spid="116" grpId="2" animBg="1"/>
      <p:bldP spid="116" grpId="3" animBg="1"/>
      <p:bldP spid="5" grpId="0"/>
      <p:bldP spid="8" grpId="0"/>
      <p:bldP spid="119" grpId="0" animBg="1"/>
      <p:bldP spid="119" grpId="1" animBg="1"/>
      <p:bldP spid="119" grpId="2" animBg="1"/>
      <p:bldP spid="119" grpId="3" animBg="1"/>
      <p:bldP spid="9" grpId="0"/>
      <p:bldP spid="10" grpId="0"/>
      <p:bldP spid="132" grpId="0" animBg="1"/>
      <p:bldP spid="132" grpId="1" animBg="1"/>
      <p:bldP spid="132" grpId="2" animBg="1"/>
      <p:bldP spid="11" grpId="0" animBg="1"/>
      <p:bldP spid="12" grpId="0"/>
      <p:bldP spid="13" grpId="0"/>
      <p:bldP spid="14" grpId="0"/>
      <p:bldP spid="15" grpId="0" animBg="1"/>
      <p:bldP spid="146" grpId="0" animBg="1"/>
      <p:bldP spid="146" grpId="1" animBg="1"/>
      <p:bldP spid="146" grpId="2" animBg="1"/>
      <p:bldP spid="146" grpId="3" animBg="1"/>
      <p:bldP spid="148" grpId="0" animBg="1"/>
      <p:bldP spid="148" grpId="1" animBg="1"/>
      <p:bldP spid="148" grpId="2" animBg="1"/>
      <p:bldP spid="148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970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перепутали тесты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 и схемы. Как им навести порядок в записях.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8" name="Прямая соединительная линия 147"/>
          <p:cNvCxnSpPr/>
          <p:nvPr/>
        </p:nvCxnSpPr>
        <p:spPr>
          <a:xfrm>
            <a:off x="2581399" y="1328017"/>
            <a:ext cx="0" cy="5032629"/>
          </a:xfrm>
          <a:prstGeom prst="line">
            <a:avLst/>
          </a:prstGeom>
          <a:ln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1500"/>
            <a:ext cx="24018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94" y="4653268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99" y="4661390"/>
            <a:ext cx="39925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99" y="1494245"/>
            <a:ext cx="39624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45694" y="3573016"/>
            <a:ext cx="8818794" cy="0"/>
          </a:xfrm>
          <a:prstGeom prst="line">
            <a:avLst/>
          </a:prstGeom>
          <a:ln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32" y="4653268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84" y="1326020"/>
            <a:ext cx="24018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55" y="4653136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07505" y="3573016"/>
            <a:ext cx="8856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4800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970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перепутали тесты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 и схемы. Как им навести порядок в записях.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8" name="Прямая соединительная линия 147"/>
          <p:cNvCxnSpPr/>
          <p:nvPr/>
        </p:nvCxnSpPr>
        <p:spPr>
          <a:xfrm>
            <a:off x="2581399" y="1328017"/>
            <a:ext cx="0" cy="5032629"/>
          </a:xfrm>
          <a:prstGeom prst="line">
            <a:avLst/>
          </a:prstGeom>
          <a:ln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1500"/>
            <a:ext cx="24018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94" y="4653268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99" y="4661390"/>
            <a:ext cx="39925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99" y="1494245"/>
            <a:ext cx="39624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45694" y="3573016"/>
            <a:ext cx="8818794" cy="0"/>
          </a:xfrm>
          <a:prstGeom prst="line">
            <a:avLst/>
          </a:prstGeom>
          <a:ln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32" y="4653268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84" y="1326020"/>
            <a:ext cx="24018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55" y="4653136"/>
            <a:ext cx="2371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044410" y="5847655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48118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7037E-6 L 0.70781 -0.443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0.70451 0.429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224" y="72951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задачи Лены и Вовы.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Лена собрала 6 белых грибов и 8 подберёзовиков. Семь грибов она отдала Вове. Сколько грибов у неё осталось?</a:t>
            </a:r>
          </a:p>
          <a:p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622215" y="3984335"/>
            <a:ext cx="23757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6154" y="108578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7816" y="1099165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39552" y="2981795"/>
            <a:ext cx="5647449" cy="283518"/>
            <a:chOff x="417063" y="2708919"/>
            <a:chExt cx="5647449" cy="28351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417063" y="2852936"/>
              <a:ext cx="5644801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17063" y="2708919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3081359" y="2730202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064512" y="2718885"/>
              <a:ext cx="0" cy="26223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авая круглая скобка 10"/>
          <p:cNvSpPr/>
          <p:nvPr/>
        </p:nvSpPr>
        <p:spPr>
          <a:xfrm rot="16200000">
            <a:off x="3280190" y="-115985"/>
            <a:ext cx="211393" cy="5643926"/>
          </a:xfrm>
          <a:prstGeom prst="rightBracket">
            <a:avLst>
              <a:gd name="adj" fmla="val 64957"/>
            </a:avLst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629" y="1403542"/>
            <a:ext cx="13589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953" y="1411803"/>
            <a:ext cx="16637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" name="Прямоугольник 104"/>
          <p:cNvSpPr/>
          <p:nvPr/>
        </p:nvSpPr>
        <p:spPr>
          <a:xfrm>
            <a:off x="8110034" y="145516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401205" y="2049655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022243" y="1988840"/>
            <a:ext cx="397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57751" y="2022923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73185" y="3177225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619672" y="3170464"/>
            <a:ext cx="3976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411" y="1080486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" name="TextBox 135"/>
          <p:cNvSpPr txBox="1"/>
          <p:nvPr/>
        </p:nvSpPr>
        <p:spPr>
          <a:xfrm>
            <a:off x="5220072" y="5343599"/>
            <a:ext cx="397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5580112" y="530120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197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084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39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82" y="5303168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568" y="5303168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661" y="5303168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754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40" y="5303168"/>
            <a:ext cx="5730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475" y="5303168"/>
            <a:ext cx="566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6" name="TextBox 215"/>
          <p:cNvSpPr txBox="1"/>
          <p:nvPr/>
        </p:nvSpPr>
        <p:spPr>
          <a:xfrm>
            <a:off x="5230805" y="5343599"/>
            <a:ext cx="397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Прямоугольник 216"/>
          <p:cNvSpPr/>
          <p:nvPr/>
        </p:nvSpPr>
        <p:spPr>
          <a:xfrm>
            <a:off x="5590845" y="530120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5230805" y="5343599"/>
            <a:ext cx="397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Прямоугольник 218"/>
          <p:cNvSpPr/>
          <p:nvPr/>
        </p:nvSpPr>
        <p:spPr>
          <a:xfrm>
            <a:off x="5590845" y="530120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0" name="Прямоугольник 219"/>
          <p:cNvSpPr/>
          <p:nvPr/>
        </p:nvSpPr>
        <p:spPr>
          <a:xfrm>
            <a:off x="176412" y="5949280"/>
            <a:ext cx="5048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1" name="Прямоугольник 220"/>
          <p:cNvSpPr/>
          <p:nvPr/>
        </p:nvSpPr>
        <p:spPr>
          <a:xfrm>
            <a:off x="681294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1331503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2010953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2715202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3329286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16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4093089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4620798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18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5206657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5905816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0" name="Прямоугольник 229"/>
          <p:cNvSpPr/>
          <p:nvPr/>
        </p:nvSpPr>
        <p:spPr>
          <a:xfrm>
            <a:off x="2013319" y="594928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1" name="Прямоугольник 230"/>
          <p:cNvSpPr/>
          <p:nvPr/>
        </p:nvSpPr>
        <p:spPr>
          <a:xfrm>
            <a:off x="6003062" y="5301208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2" name="Прямоугольник 231"/>
          <p:cNvSpPr/>
          <p:nvPr/>
        </p:nvSpPr>
        <p:spPr>
          <a:xfrm>
            <a:off x="6012160" y="5301208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3" name="Прямоугольник 232"/>
          <p:cNvSpPr/>
          <p:nvPr/>
        </p:nvSpPr>
        <p:spPr>
          <a:xfrm>
            <a:off x="611560" y="3700552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4" name="Прямоугольник 233"/>
          <p:cNvSpPr/>
          <p:nvPr/>
        </p:nvSpPr>
        <p:spPr>
          <a:xfrm>
            <a:off x="611560" y="4319007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35" name="Прямоугольник 234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94.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" name="Прямоугольник 23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80367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12126</TotalTime>
  <Words>943</Words>
  <Application>Microsoft Office PowerPoint</Application>
  <PresentationFormat>Экран (4:3)</PresentationFormat>
  <Paragraphs>249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1285</cp:revision>
  <dcterms:created xsi:type="dcterms:W3CDTF">2010-10-26T14:31:01Z</dcterms:created>
  <dcterms:modified xsi:type="dcterms:W3CDTF">2013-03-22T18:22:02Z</dcterms:modified>
</cp:coreProperties>
</file>