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4" r:id="rId13"/>
    <p:sldId id="275" r:id="rId14"/>
    <p:sldId id="276" r:id="rId15"/>
    <p:sldId id="278" r:id="rId16"/>
    <p:sldId id="279" r:id="rId17"/>
    <p:sldId id="280" r:id="rId18"/>
    <p:sldId id="28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4416B34-4486-40B7-AC25-B2366D4C9905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EE20C3-3A02-4769-A373-8517EDF93A8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772400" cy="1524000"/>
          </a:xfrm>
        </p:spPr>
        <p:txBody>
          <a:bodyPr>
            <a:noAutofit/>
          </a:bodyPr>
          <a:lstStyle/>
          <a:p>
            <a:pPr algn="r"/>
            <a:r>
              <a:rPr lang="ru-RU" sz="8800" b="1" i="1" dirty="0">
                <a:solidFill>
                  <a:srgbClr val="00B050"/>
                </a:solidFill>
              </a:rPr>
              <a:t>Моя игуана </a:t>
            </a:r>
            <a:br>
              <a:rPr lang="ru-RU" sz="8800" b="1" i="1" dirty="0">
                <a:solidFill>
                  <a:srgbClr val="00B050"/>
                </a:solidFill>
              </a:rPr>
            </a:br>
            <a:r>
              <a:rPr lang="ru-RU" sz="8800" b="1" i="1" dirty="0" smtClean="0">
                <a:solidFill>
                  <a:srgbClr val="00B050"/>
                </a:solidFill>
              </a:rPr>
              <a:t>				</a:t>
            </a:r>
            <a:br>
              <a:rPr lang="ru-RU" sz="8800" b="1" i="1" dirty="0" smtClean="0">
                <a:solidFill>
                  <a:srgbClr val="00B050"/>
                </a:solidFill>
              </a:rPr>
            </a:br>
            <a:r>
              <a:rPr lang="ru-RU" sz="8800" b="1" i="1" dirty="0">
                <a:solidFill>
                  <a:srgbClr val="00B050"/>
                </a:solidFill>
              </a:rPr>
              <a:t/>
            </a:r>
            <a:br>
              <a:rPr lang="ru-RU" sz="8800" b="1" i="1" dirty="0">
                <a:solidFill>
                  <a:srgbClr val="00B05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выполнил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err="1" smtClean="0">
                <a:solidFill>
                  <a:srgbClr val="C00000"/>
                </a:solidFill>
              </a:rPr>
              <a:t>Синегибский</a:t>
            </a:r>
            <a:r>
              <a:rPr lang="ru-RU" sz="2400" b="1" i="1" dirty="0" smtClean="0">
                <a:solidFill>
                  <a:srgbClr val="C00000"/>
                </a:solidFill>
              </a:rPr>
              <a:t> Артем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4 «В» класс</a:t>
            </a:r>
            <a:r>
              <a:rPr lang="ru-RU" sz="8800" b="1" i="1" dirty="0" smtClean="0">
                <a:solidFill>
                  <a:srgbClr val="00B050"/>
                </a:solidFill>
              </a:rPr>
              <a:t/>
            </a:r>
            <a:br>
              <a:rPr lang="ru-RU" sz="8800" b="1" i="1" dirty="0" smtClean="0">
                <a:solidFill>
                  <a:srgbClr val="00B050"/>
                </a:solidFill>
              </a:rPr>
            </a:br>
            <a:endParaRPr lang="ru-RU" sz="8800" b="1" i="1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31640" y="476672"/>
            <a:ext cx="6417734" cy="939801"/>
          </a:xfrm>
        </p:spPr>
        <p:txBody>
          <a:bodyPr>
            <a:normAutofit fontScale="77500" lnSpcReduction="20000"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ГБОУ СОШ № 2075 г. Москвы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56992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1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8003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37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064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77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989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0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02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6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6914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8722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4786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90850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66914" y="3136324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66914" y="256026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6914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Г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6914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66914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62658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Р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0667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46731" y="141277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22795" y="140872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90850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88553" y="198419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17917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03115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7051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Н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50987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74923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98859" y="198933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22795" y="198884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139500" y="197917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62658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212489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14786" y="260564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0850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63436" y="260144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М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061" y="261138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390850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382276" y="3729651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О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00138" y="316890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К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24074" y="317750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25616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49552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146731" y="3153587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570667" y="3166628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570667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Д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804416" y="372766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Г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570667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373485" y="430571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24074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348010" y="3773452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4771946" y="3765045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173488" y="3753570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74045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Т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173488" y="4303726"/>
            <a:ext cx="576064" cy="576064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А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566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01813">
            <a:off x="48368" y="1200620"/>
            <a:ext cx="47575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МОЛОДЦЫ!</a:t>
            </a:r>
            <a:endParaRPr lang="ru-RU" sz="6600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062" y="2132856"/>
            <a:ext cx="609646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686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46" y="260648"/>
            <a:ext cx="8679708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725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1" y="188640"/>
            <a:ext cx="854494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6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6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19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12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08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9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09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66</TotalTime>
  <Words>240</Words>
  <Application>Microsoft Office PowerPoint</Application>
  <PresentationFormat>Экран (4:3)</PresentationFormat>
  <Paragraphs>232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Моя игуана        выполнил  Синегибский Артем 4 «В»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ГБОУ СОШ № 2063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игуана        выполнил  Синегибский Артем 4 «В» класс</dc:title>
  <dc:creator>админ</dc:creator>
  <cp:lastModifiedBy>админ</cp:lastModifiedBy>
  <cp:revision>7</cp:revision>
  <dcterms:created xsi:type="dcterms:W3CDTF">2013-04-10T07:08:02Z</dcterms:created>
  <dcterms:modified xsi:type="dcterms:W3CDTF">2013-04-10T08:14:42Z</dcterms:modified>
</cp:coreProperties>
</file>