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62" r:id="rId2"/>
    <p:sldId id="264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302" r:id="rId12"/>
    <p:sldId id="301" r:id="rId13"/>
    <p:sldId id="308" r:id="rId14"/>
    <p:sldId id="304" r:id="rId15"/>
    <p:sldId id="305" r:id="rId16"/>
    <p:sldId id="303" r:id="rId17"/>
    <p:sldId id="277" r:id="rId18"/>
    <p:sldId id="276" r:id="rId19"/>
    <p:sldId id="278" r:id="rId20"/>
    <p:sldId id="279" r:id="rId21"/>
    <p:sldId id="310" r:id="rId22"/>
    <p:sldId id="273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74" r:id="rId32"/>
    <p:sldId id="306" r:id="rId33"/>
    <p:sldId id="275" r:id="rId34"/>
    <p:sldId id="289" r:id="rId35"/>
    <p:sldId id="293" r:id="rId36"/>
    <p:sldId id="294" r:id="rId37"/>
    <p:sldId id="292" r:id="rId38"/>
    <p:sldId id="290" r:id="rId39"/>
    <p:sldId id="295" r:id="rId40"/>
    <p:sldId id="291" r:id="rId41"/>
    <p:sldId id="307" r:id="rId42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54" autoAdjust="0"/>
  </p:normalViewPr>
  <p:slideViewPr>
    <p:cSldViewPr>
      <p:cViewPr varScale="1">
        <p:scale>
          <a:sx n="73" d="100"/>
          <a:sy n="73" d="100"/>
        </p:scale>
        <p:origin x="-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91BDC-472F-425E-B791-E840DB06F5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04562-F5C2-48CE-972F-8762360F8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04562-F5C2-48CE-972F-8762360F899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04562-F5C2-48CE-972F-8762360F899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04562-F5C2-48CE-972F-8762360F899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2DC017-D262-493B-B1FB-A0FC9327F01B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7A6589-4220-457F-8DB0-D1C627557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Trash_bi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Trash_bin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Trash_bin.png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ru.wikipedia.org/wiki/%D0%A4%D0%B0%D0%B9%D0%BB:Trash_bin.pn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Trash_bin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0%B0%D0%B9%D0%BB:Trash_bin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/>
          <a:lstStyle/>
          <a:p>
            <a:pPr algn="ctr"/>
            <a:r>
              <a:rPr lang="ru-RU" sz="1600" smtClean="0"/>
              <a:t>Муниципальное общеобразовательное учреждение «Средняя общеобразовательная школа № 13» с.Крутой Яр 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endParaRPr lang="ru-RU" sz="4000" smtClean="0"/>
          </a:p>
          <a:p>
            <a:pPr lvl="2">
              <a:buNone/>
            </a:pPr>
            <a:endParaRPr lang="ru-RU" sz="4000" smtClean="0"/>
          </a:p>
          <a:p>
            <a:pPr lvl="2">
              <a:buNone/>
            </a:pPr>
            <a:endParaRPr lang="ru-RU" sz="4000" smtClean="0"/>
          </a:p>
          <a:p>
            <a:pPr lvl="2">
              <a:buNone/>
            </a:pPr>
            <a:endParaRPr lang="ru-RU" sz="4000" smtClean="0"/>
          </a:p>
          <a:p>
            <a:pPr lvl="2">
              <a:buNone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2164" y="2214554"/>
            <a:ext cx="67596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 Р О Е К Т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2168" y="3714752"/>
            <a:ext cx="67596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 Ч И С Т О Е   С Е Л О»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http://upload.wikimedia.org/wikipedia/commons/thumb/0/0d/Trash_bin.png/220px-Trash_bin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57214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1357298"/>
            <a:ext cx="8501122" cy="41857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Изучение различных аспектов проблемы накопления 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ТБО и их  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утилизации</a:t>
            </a:r>
          </a:p>
          <a:p>
            <a:pPr algn="ctr"/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1600" dirty="0" smtClean="0"/>
          </a:p>
          <a:p>
            <a:pPr lvl="0" algn="ctr"/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P100080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45" y="642918"/>
            <a:ext cx="9130909" cy="62150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Купряжкина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Ульяна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Коновалова Евгения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51344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dirty="0" smtClean="0"/>
              <a:t>Твердые  бытовые  отходы</a:t>
            </a:r>
          </a:p>
          <a:p>
            <a:pPr algn="ctr"/>
            <a:r>
              <a:rPr lang="ru-RU" b="1" i="1" dirty="0" smtClean="0"/>
              <a:t>Твердые бытовые отходы (ТБО) </a:t>
            </a:r>
            <a:r>
              <a:rPr lang="ru-RU" dirty="0" smtClean="0"/>
              <a:t>– товары, потерявшие потребительские свойства, наибольшая часть отходов потребления</a:t>
            </a:r>
          </a:p>
          <a:p>
            <a:pPr algn="ctr"/>
            <a:r>
              <a:rPr lang="ru-RU" dirty="0" smtClean="0"/>
              <a:t>   </a:t>
            </a:r>
            <a:r>
              <a:rPr lang="ru-RU" u="dotted" dirty="0" smtClean="0"/>
              <a:t>Состав.</a:t>
            </a:r>
            <a:endParaRPr lang="ru-RU" dirty="0" smtClean="0"/>
          </a:p>
          <a:p>
            <a:pPr algn="ctr"/>
            <a:r>
              <a:rPr lang="ru-RU" dirty="0" smtClean="0"/>
              <a:t>По морфологическому признаку ТБО в настоящее время состоит из следующих компонентов:</a:t>
            </a:r>
          </a:p>
          <a:p>
            <a:pPr lvl="0" algn="ctr"/>
            <a:r>
              <a:rPr lang="ru-RU" dirty="0" smtClean="0"/>
              <a:t>Бумага – газеты, журналы, упаковочные материалы и др.</a:t>
            </a:r>
          </a:p>
          <a:p>
            <a:pPr lvl="0" algn="ctr"/>
            <a:r>
              <a:rPr lang="ru-RU" dirty="0" smtClean="0"/>
              <a:t>Пластмассы</a:t>
            </a:r>
          </a:p>
          <a:p>
            <a:pPr lvl="0" algn="ctr"/>
            <a:r>
              <a:rPr lang="ru-RU" dirty="0" smtClean="0"/>
              <a:t>Пищевые и растительные отходы</a:t>
            </a:r>
          </a:p>
          <a:p>
            <a:pPr lvl="0" algn="ctr"/>
            <a:r>
              <a:rPr lang="ru-RU" dirty="0" smtClean="0"/>
              <a:t>Различные металлы (цветные и черные)</a:t>
            </a:r>
          </a:p>
          <a:p>
            <a:pPr lvl="0" algn="ctr"/>
            <a:r>
              <a:rPr lang="ru-RU" dirty="0" err="1" smtClean="0"/>
              <a:t>Стеклобой</a:t>
            </a:r>
            <a:endParaRPr lang="ru-RU" dirty="0" smtClean="0"/>
          </a:p>
          <a:p>
            <a:pPr lvl="0" algn="ctr"/>
            <a:r>
              <a:rPr lang="ru-RU" dirty="0" smtClean="0"/>
              <a:t>Текстиль</a:t>
            </a:r>
          </a:p>
          <a:p>
            <a:pPr lvl="0" algn="ctr"/>
            <a:r>
              <a:rPr lang="ru-RU" dirty="0" smtClean="0"/>
              <a:t>Древесина</a:t>
            </a:r>
          </a:p>
          <a:p>
            <a:pPr lvl="0" algn="ctr"/>
            <a:r>
              <a:rPr lang="ru-RU" dirty="0" smtClean="0"/>
              <a:t>Кожа, резина</a:t>
            </a:r>
          </a:p>
          <a:p>
            <a:pPr lvl="0" algn="ctr"/>
            <a:r>
              <a:rPr lang="ru-RU" dirty="0" smtClean="0"/>
              <a:t>Кости</a:t>
            </a:r>
          </a:p>
          <a:p>
            <a:pPr lvl="0" algn="ctr"/>
            <a:r>
              <a:rPr lang="ru-RU" dirty="0" smtClean="0"/>
              <a:t>Пищевые отходы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14348" y="1150280"/>
            <a:ext cx="785818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Виды отходов: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Промышленные 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остатки сырья, материалов, полуфабрикатов, иных изделий, которые образовались в процессе производства, либо утратили полностью или частично свои потребительские свойства.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Сельскохозяйственные: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отходы биогенного и растительного происхождения, образовавшиеся в результате производства, сбора, хранения сельскохозяйственной продукции или ее переработки.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Техногенные месторождения: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скопления минеральных веществ, образовавшиеся в результате горнодобывающего и связанных с ним перерабатывающих производств, количество и качество которых делают возможным их дальнейшую переработку.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Бытовые: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отходы, образовавшиеся в результате обеспечения жизнедеятельности человека. При этом учитывают, что твердые бытовые отходы образуются не только отдельными жителями населенного пункта, но и предприятиями общественного питания.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14422"/>
            <a:ext cx="7715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Изучение мнения жителей по данной проблеме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P100080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00065"/>
            <a:ext cx="9144000" cy="65008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"/>
            <a:ext cx="85725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Жарников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Андрей,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Костогукайлова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Анжела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1"/>
            <a:ext cx="81439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dirty="0" smtClean="0"/>
              <a:t> </a:t>
            </a:r>
            <a:r>
              <a:rPr lang="ru-RU" b="1" dirty="0" smtClean="0"/>
              <a:t>АНКЕТА</a:t>
            </a:r>
          </a:p>
          <a:p>
            <a:r>
              <a:rPr lang="ru-RU" i="1" dirty="0" smtClean="0"/>
              <a:t>1.Возраст</a:t>
            </a:r>
          </a:p>
          <a:p>
            <a:r>
              <a:rPr lang="ru-RU" dirty="0" smtClean="0"/>
              <a:t>От 20 до 40                                                      От 40 и более</a:t>
            </a:r>
          </a:p>
          <a:p>
            <a:r>
              <a:rPr lang="ru-RU" i="1" dirty="0" smtClean="0"/>
              <a:t>2.Социальное положение:</a:t>
            </a:r>
          </a:p>
          <a:p>
            <a:r>
              <a:rPr lang="ru-RU" dirty="0" smtClean="0"/>
              <a:t>А) работаете  </a:t>
            </a:r>
          </a:p>
          <a:p>
            <a:r>
              <a:rPr lang="ru-RU" dirty="0" smtClean="0"/>
              <a:t>Б) не работаете</a:t>
            </a:r>
          </a:p>
          <a:p>
            <a:r>
              <a:rPr lang="ru-RU" dirty="0" smtClean="0"/>
              <a:t>В) пенсионер </a:t>
            </a:r>
          </a:p>
          <a:p>
            <a:r>
              <a:rPr lang="ru-RU" i="1" dirty="0" smtClean="0"/>
              <a:t>3.Состав </a:t>
            </a:r>
            <a:r>
              <a:rPr lang="ru-RU" i="1" dirty="0" err="1" smtClean="0"/>
              <a:t>семьи__________</a:t>
            </a:r>
            <a:r>
              <a:rPr lang="ru-RU" i="1" dirty="0" smtClean="0"/>
              <a:t> чел.</a:t>
            </a:r>
          </a:p>
          <a:p>
            <a:r>
              <a:rPr lang="ru-RU" i="1" dirty="0" smtClean="0"/>
              <a:t>4.Что вы делаете с мусором:</a:t>
            </a:r>
          </a:p>
          <a:p>
            <a:r>
              <a:rPr lang="ru-RU" dirty="0" smtClean="0"/>
              <a:t>- складируем (яма для мусора)</a:t>
            </a:r>
          </a:p>
          <a:p>
            <a:r>
              <a:rPr lang="ru-RU" dirty="0" smtClean="0"/>
              <a:t>-складируем и вывозим сами на свалку</a:t>
            </a:r>
          </a:p>
          <a:p>
            <a:r>
              <a:rPr lang="ru-RU" dirty="0" smtClean="0"/>
              <a:t>- складируем и вывозим куда попало</a:t>
            </a:r>
          </a:p>
          <a:p>
            <a:r>
              <a:rPr lang="ru-RU" dirty="0" smtClean="0"/>
              <a:t>-сжигаем бумагу ,полиэтиленовые пакеты ,пластиковые бутылки </a:t>
            </a:r>
          </a:p>
          <a:p>
            <a:r>
              <a:rPr lang="ru-RU" dirty="0" smtClean="0"/>
              <a:t>- </a:t>
            </a:r>
            <a:r>
              <a:rPr lang="ru-RU" smtClean="0"/>
              <a:t>прочее________________________________________________________________</a:t>
            </a:r>
            <a:endParaRPr lang="ru-RU" dirty="0" smtClean="0"/>
          </a:p>
          <a:p>
            <a:r>
              <a:rPr lang="ru-RU" i="1" dirty="0" smtClean="0"/>
              <a:t>5.Необходимо ли регулярно вывозить мусор?  </a:t>
            </a:r>
            <a:r>
              <a:rPr lang="ru-RU" dirty="0" smtClean="0"/>
              <a:t>                       Да                                  Нет</a:t>
            </a:r>
          </a:p>
          <a:p>
            <a:r>
              <a:rPr lang="ru-RU" i="1" dirty="0" smtClean="0"/>
              <a:t>6.Как часто:</a:t>
            </a:r>
          </a:p>
          <a:p>
            <a:r>
              <a:rPr lang="ru-RU" dirty="0" smtClean="0"/>
              <a:t>А) 1 раз в месяц</a:t>
            </a:r>
          </a:p>
          <a:p>
            <a:r>
              <a:rPr lang="ru-RU" dirty="0" smtClean="0"/>
              <a:t>Б) 1 раз в 2 месяца </a:t>
            </a:r>
          </a:p>
          <a:p>
            <a:r>
              <a:rPr lang="ru-RU" dirty="0" smtClean="0"/>
              <a:t>В) 1раз в 3 месяца     </a:t>
            </a:r>
          </a:p>
          <a:p>
            <a:r>
              <a:rPr lang="ru-RU" dirty="0" smtClean="0"/>
              <a:t> 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-2360"/>
            <a:ext cx="692948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Анализ анкет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Всего анкет:  12 штук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Возраст опрашиваемых: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 20 до 40  -  5 человек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От 40 и более – 7 человек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Состав семьи: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 человека  -  6 семей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человека   -  2 семьи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 человек     -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семьи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человек     -  1 семья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человека –   1 семья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делаете с мусором: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складируют в яму для мусора – 2 семьи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вывозят на свалку   - 2  семьи</a:t>
            </a:r>
            <a:endParaRPr lang="ru-RU" sz="160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складируют и вывозят куда попало  - 10 семей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сжигают -  9 семей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Как часто вывозить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мусор: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один раз в месяц  - 9 человек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один раз в два месяца -  3 человека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один раз в 3 месяца – 2 человека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большинство людей вывозят мусор  в конец своей улицы, за огород, вдоль заброшенных дорог, вдоль дороги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Рощино-Крутой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Яр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upload.wikimedia.org/wikipedia/commons/thumb/0/0d/Trash_bin.png/220px-Trash_bin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0"/>
            <a:ext cx="8572560" cy="4462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Изучение качественного и количественного состава мусора жителей села</a:t>
            </a:r>
          </a:p>
          <a:p>
            <a:pPr algn="ctr"/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Костенко Сергей</a:t>
            </a: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429264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81" y="2143112"/>
          <a:ext cx="7143800" cy="4500597"/>
        </p:xfrm>
        <a:graphic>
          <a:graphicData uri="http://schemas.openxmlformats.org/drawingml/2006/table">
            <a:tbl>
              <a:tblPr/>
              <a:tblGrid>
                <a:gridCol w="705856"/>
                <a:gridCol w="1208820"/>
                <a:gridCol w="963305"/>
                <a:gridCol w="724609"/>
                <a:gridCol w="886581"/>
                <a:gridCol w="805311"/>
                <a:gridCol w="886013"/>
                <a:gridCol w="963305"/>
              </a:tblGrid>
              <a:tr h="142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 дня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Полиэтиленовые пакеты ( шт.)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Пластмассовые бутылки(шт.)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Стеклянные банки и бутылки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(шт.)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Консервные банки ( шт.)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Бумага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(кг)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Тетрапакеты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 шт.)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Прочий мусор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13.05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15.05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17.05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18.05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21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19.05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2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Итого:</a:t>
                      </a: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76" marR="52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77984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Проект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«Чистое село»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Качественный  и количественный состав бытового мусора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членов в семье 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Исследования проводятся 7 дней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060076"/>
          </a:xfrm>
        </p:spPr>
        <p:txBody>
          <a:bodyPr/>
          <a:lstStyle/>
          <a:p>
            <a:pPr algn="ctr"/>
            <a:r>
              <a:rPr lang="ru-RU" sz="1400" dirty="0" smtClean="0"/>
              <a:t>   </a:t>
            </a:r>
            <a:r>
              <a:rPr lang="ru-RU" sz="2000" dirty="0" smtClean="0"/>
              <a:t>С.Крутой Яр образовалось в 1908 году. В настоящее время в селе проживает более 600 жителей. В селе деревянные дома, где нет канализации. На территории села  существует  большое количество несанкционированных свалок мусора. Свалки мусора повсюду. Они нарушают эстетический вид  при въезде в село, на улицах села, вдоль  дороги Рощино - Крутой Яр. Загрязняется атмосфера, внутренние и поверхностные воды, а это пагубно влияет на здоровье жителей.</a:t>
            </a:r>
            <a:br>
              <a:rPr lang="ru-RU" sz="2000" dirty="0" smtClean="0"/>
            </a:br>
            <a:r>
              <a:rPr lang="ru-RU" sz="2000" dirty="0" smtClean="0"/>
              <a:t>   В селе проживают учащиеся нашей школы. Поэтому тема улучшения санитарно-экологической обстановки в селе волнует как учителей, так и учеников.</a:t>
            </a:r>
            <a:br>
              <a:rPr lang="ru-RU" sz="2000" dirty="0" smtClean="0"/>
            </a:br>
            <a:r>
              <a:rPr lang="ru-RU" sz="2000" dirty="0" smtClean="0"/>
              <a:t>   Ученики нашей школы в 20</a:t>
            </a:r>
            <a:r>
              <a:rPr lang="en-US" sz="2000" dirty="0" smtClean="0"/>
              <a:t>10 </a:t>
            </a:r>
            <a:r>
              <a:rPr lang="ru-RU" sz="2000" dirty="0" smtClean="0"/>
              <a:t>году начали интересную и важную работу по реализации проекта «Чистое село».   </a:t>
            </a:r>
            <a:endParaRPr lang="ru-RU" sz="2000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86425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00" y="138499"/>
            <a:ext cx="81439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Анализ качественного и количественного состава бытового мусора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 продолжительность  исследования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 дней)</a:t>
            </a: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семей, принявших участие в </a:t>
            </a:r>
            <a:r>
              <a:rPr lang="ru-RU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– 8 семей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семей: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количество членов семьи -   1 человек     -  1 семья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количество членов семьи -   2 человека   -  2 семьи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количество членов семьи -   3 человека   -  3 семьи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количество членов семьи -   4 человека   -  1 семья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количество членов семьи -    7 человек    - 1 семья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Всего в семьях:     25  человек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Количественный состав бытового мусора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полиэтиленовые пакеты (шт.)   -142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пластиковые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бутылки ( шт.)   - 51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стеклянные банки и бутылки (шт.)  - 21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консервные банки (шт.)  -  18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бумага (кг)     -  10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тетрапакеты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(шт.)   -   55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чайные пакетики– 525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прочий мусор ( кг)  105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В составе мусора преобладают полиэтиленовые пакеты,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тетрапакеты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357290" y="571765"/>
            <a:ext cx="6858048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Информация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rgbClr val="F2F2F2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800" dirty="0" smtClean="0">
              <a:solidFill>
                <a:srgbClr val="F2F2F2"/>
              </a:solidFill>
              <a:latin typeface="Constantia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России в год образуются до 50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млн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 отходов;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каждого из 6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млрд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жителей </a:t>
            </a:r>
            <a:r>
              <a:rPr lang="ru-RU" sz="2200" smtClean="0">
                <a:solidFill>
                  <a:srgbClr val="F2F2F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Земли</a:t>
            </a: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приходится 1 т мусора в год;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Бумага сгниет через 3-4 года;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Железная банка разрушится через 10-11 лет;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Полиэтиленовый пакет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через 100 лет;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Детский подгузник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через 500 лет;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2F2F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Стеклянные бутылки превратятся в песок через  600 лет!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686425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571480"/>
            <a:ext cx="807249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Конференция по теме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«Экологическая маркировка»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7" name="Picture 1" descr="C:\Documents and Settings\Admin\Рабочий стол\P1000779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89719" y="1714488"/>
            <a:ext cx="7350479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Admin\Рабочий стол\P100079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05" y="-285776"/>
            <a:ext cx="10358190" cy="7776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Admin\Рабочий стол\P100079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2357486" y="-2857397"/>
            <a:ext cx="12767607" cy="9575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Рабочий стол\P100078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3710093" y="-2789238"/>
            <a:ext cx="16565774" cy="12436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Admin\Рабочий стол\P100079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357826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1000108"/>
            <a:ext cx="75724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ЭКОМАРКИРОВКА</a:t>
            </a:r>
            <a:r>
              <a:rPr lang="ru-RU" dirty="0" smtClean="0"/>
              <a:t> - комплекс сведений экологического характера о продукции, процессе или услуге в виде текста, отдельных графических, цветовых символов (условных обозначений) и их комбинаций, наносимый в зависимости от конкретных условий непосредственно на изделие, упаковку (тару), табличку, ярлык (бирку), этикетку или в сопроводительной документации.</a:t>
            </a:r>
            <a:br>
              <a:rPr lang="ru-RU" dirty="0" smtClean="0"/>
            </a:br>
            <a:r>
              <a:rPr lang="ru-RU" dirty="0" smtClean="0"/>
              <a:t>В мировой практике экологическое маркирование выступает в качестве инструмента экологической политики, ориентированного на развитие рынка и направленного на поощрение разработки товаров с улучшенными экологическими параметрами. Производители используют различные термины для обозначения того, что их продукция самая экологически благоприятная: зеленый, экологически ответственный, экологически чистый и т. </a:t>
            </a:r>
            <a:r>
              <a:rPr lang="ru-RU" dirty="0" err="1" smtClean="0"/>
              <a:t>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Рисунок 14" descr="http://wwf.usue.ru/pic/mark/01_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1819275" cy="1352550"/>
          </a:xfrm>
          <a:prstGeom prst="rect">
            <a:avLst/>
          </a:prstGeom>
          <a:noFill/>
        </p:spPr>
      </p:pic>
      <p:pic>
        <p:nvPicPr>
          <p:cNvPr id="44036" name="Рисунок 15" descr="http://wwf.usue.ru/pic/mark/01_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857232"/>
            <a:ext cx="962025" cy="1047750"/>
          </a:xfrm>
          <a:prstGeom prst="rect">
            <a:avLst/>
          </a:prstGeom>
          <a:noFill/>
        </p:spPr>
      </p:pic>
      <p:pic>
        <p:nvPicPr>
          <p:cNvPr id="44035" name="Рисунок 16" descr="http://wwf.usue.ru/pic/mark/01_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714356"/>
            <a:ext cx="876300" cy="981075"/>
          </a:xfrm>
          <a:prstGeom prst="rect">
            <a:avLst/>
          </a:prstGeom>
          <a:noFill/>
        </p:spPr>
      </p:pic>
      <p:pic>
        <p:nvPicPr>
          <p:cNvPr id="44034" name="Рисунок 17" descr="http://wwf.usue.ru/pic/mark/01_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3857628"/>
            <a:ext cx="971550" cy="1095375"/>
          </a:xfrm>
          <a:prstGeom prst="rect">
            <a:avLst/>
          </a:prstGeom>
          <a:noFill/>
        </p:spPr>
      </p:pic>
      <p:pic>
        <p:nvPicPr>
          <p:cNvPr id="44033" name="Рисунок 18" descr="http://wwf.usue.ru/pic/mark/01_8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357562"/>
            <a:ext cx="1428750" cy="1428750"/>
          </a:xfrm>
          <a:prstGeom prst="rect">
            <a:avLst/>
          </a:prstGeom>
          <a:noFill/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2 "</a:t>
            </a:r>
            <a:r>
              <a:rPr kumimoji="0" lang="ru-RU" sz="1000" b="1" i="1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Эко-знак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" (ЕС)</a:t>
            </a: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3500430" y="1860800"/>
            <a:ext cx="250033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3 "Голубой Ангел" (ФРГ)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858016" y="1928802"/>
            <a:ext cx="207170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4 "Белый Лебедь" </a:t>
            </a:r>
            <a:b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(Скандинавские страны)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1000100" y="5160348"/>
            <a:ext cx="2357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5 "</a:t>
            </a:r>
            <a:r>
              <a:rPr kumimoji="0" lang="ru-RU" sz="1000" b="1" i="1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Эко-знак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" (Япония)</a:t>
            </a: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4214810" y="5051689"/>
            <a:ext cx="3786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6 "Экологический выбор" (Канада)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f.usue.ru/pic/mark/01_9.gi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20" y="250806"/>
            <a:ext cx="8715436" cy="542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upload.wikimedia.org/wikipedia/commons/thumb/0/0d/Trash_bin.png/220px-Trash_bin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7214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усор 2\Фото020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000164" y="-785842"/>
            <a:ext cx="10644262" cy="7983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20" descr="http://wwf.usue.ru/pic/mark/01_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642918"/>
            <a:ext cx="7286676" cy="1214446"/>
          </a:xfrm>
          <a:prstGeom prst="rect">
            <a:avLst/>
          </a:prstGeom>
          <a:noFill/>
        </p:spPr>
      </p:pic>
      <p:pic>
        <p:nvPicPr>
          <p:cNvPr id="45057" name="Рисунок 21" descr="http://wwf.usue.ru/pic/mark/01_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8143932" cy="107157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714480" y="2123800"/>
            <a:ext cx="61436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8 Идентификационная маркировка пластиков SPI (США)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5249729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</a:b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Рис. 9 "Зеленая Точка"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upload.wikimedia.org/wikipedia/commons/thumb/0/0d/Trash_bin.png/220px-Trash_bin.pn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686425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57256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 рисунков «Нет мусору»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Виденина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Екатерина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Documents and Settings\Admin\Рабочий стол\P10008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500306"/>
            <a:ext cx="6072198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P100080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37890" y="0"/>
            <a:ext cx="927687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1480"/>
            <a:ext cx="7772400" cy="8549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5" y="1214422"/>
            <a:ext cx="835824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Издание   листов</a:t>
            </a: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060076"/>
          </a:xfrm>
        </p:spPr>
        <p:txBody>
          <a:bodyPr/>
          <a:lstStyle/>
          <a:p>
            <a:pPr algn="ctr"/>
            <a:r>
              <a:rPr lang="ru-RU" dirty="0" smtClean="0"/>
              <a:t>Результаты работы: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организован и проведен </a:t>
            </a:r>
            <a:r>
              <a:rPr lang="ru-RU" dirty="0" err="1" smtClean="0"/>
              <a:t>экодесант</a:t>
            </a:r>
            <a:r>
              <a:rPr lang="ru-RU" dirty="0" smtClean="0"/>
              <a:t> школьников по оперативной уборке мусора на главных улицах села;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500702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:\Мусор 2\P100028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F:\Мусор 2\P100028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Мусор 2\P100028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40" y="0"/>
            <a:ext cx="9137920" cy="7546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988638"/>
          </a:xfrm>
        </p:spPr>
        <p:txBody>
          <a:bodyPr/>
          <a:lstStyle/>
          <a:p>
            <a:r>
              <a:rPr lang="ru-RU" dirty="0" smtClean="0"/>
              <a:t>- были выпущены и размножены</a:t>
            </a:r>
            <a:br>
              <a:rPr lang="ru-RU" dirty="0" smtClean="0"/>
            </a:br>
            <a:r>
              <a:rPr lang="ru-RU" dirty="0" smtClean="0"/>
              <a:t>  экологические листовки;</a:t>
            </a:r>
            <a:br>
              <a:rPr lang="ru-RU" dirty="0" smtClean="0"/>
            </a:br>
            <a:r>
              <a:rPr lang="ru-RU" dirty="0" smtClean="0"/>
              <a:t>- организована выставка </a:t>
            </a:r>
            <a:br>
              <a:rPr lang="ru-RU" dirty="0" smtClean="0"/>
            </a:br>
            <a:r>
              <a:rPr lang="ru-RU" dirty="0" smtClean="0"/>
              <a:t>  рисунков «Нет мусору!»;</a:t>
            </a:r>
            <a:br>
              <a:rPr lang="ru-RU" dirty="0" smtClean="0"/>
            </a:br>
            <a:r>
              <a:rPr lang="ru-RU" dirty="0" smtClean="0"/>
              <a:t>- проведен экологический </a:t>
            </a:r>
            <a:br>
              <a:rPr lang="ru-RU" dirty="0" smtClean="0"/>
            </a:br>
            <a:r>
              <a:rPr lang="ru-RU" dirty="0" smtClean="0"/>
              <a:t>  лекторий «Экологическая </a:t>
            </a:r>
            <a:br>
              <a:rPr lang="ru-RU" dirty="0" smtClean="0"/>
            </a:br>
            <a:r>
              <a:rPr lang="ru-RU" dirty="0" smtClean="0"/>
              <a:t>  маркировка».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686425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74456"/>
          </a:xfrm>
        </p:spPr>
        <p:txBody>
          <a:bodyPr/>
          <a:lstStyle/>
          <a:p>
            <a:r>
              <a:rPr lang="ru-RU" sz="2400" dirty="0" smtClean="0"/>
              <a:t>   Работа  над проектом помогла нам на практике проявить знания, полученные в школе на уроках экологии, химии, а также приобрести  умения и навыки общения и убеждения других. Мы научились творчески решать сложные проблемы, чувствовать уверенность в своих силах, принимать активное участие в общественной жизни села. Благодаря реализации данного проекта мы почувствовали себя подлинными  хозяевами своего села. </a:t>
            </a:r>
            <a:br>
              <a:rPr lang="ru-RU" sz="2400" dirty="0" smtClean="0"/>
            </a:br>
            <a:r>
              <a:rPr lang="ru-RU" sz="2400" dirty="0" smtClean="0"/>
              <a:t>   При работе над проектом мы увидели, что  к нам относятся доброжелательно , с пониманием, с желанием оказать поддержку и помощь, так как каждый житель нашего села понимает актуальность решаемой нами проблемы. </a:t>
            </a:r>
            <a:br>
              <a:rPr lang="ru-RU" sz="2400" dirty="0" smtClean="0"/>
            </a:br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4" name="Рисунок 3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429264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усор 2\P100040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11" y="0"/>
            <a:ext cx="9329589" cy="7004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12064"/>
            <a:ext cx="7258072" cy="3417002"/>
          </a:xfrm>
        </p:spPr>
        <p:txBody>
          <a:bodyPr/>
          <a:lstStyle/>
          <a:p>
            <a:r>
              <a:rPr lang="ru-RU" dirty="0" smtClean="0"/>
              <a:t>      Планы на будущее:</a:t>
            </a:r>
            <a:br>
              <a:rPr lang="ru-RU" dirty="0" smtClean="0"/>
            </a:br>
            <a:r>
              <a:rPr lang="ru-RU" sz="3200" dirty="0" smtClean="0"/>
              <a:t>- продолжить работу </a:t>
            </a:r>
            <a:r>
              <a:rPr lang="ru-RU" sz="3200" dirty="0" err="1" smtClean="0"/>
              <a:t>экодесанта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в селе;</a:t>
            </a:r>
            <a:br>
              <a:rPr lang="ru-RU" sz="3200" dirty="0" smtClean="0"/>
            </a:br>
            <a:r>
              <a:rPr lang="ru-RU" sz="3200" dirty="0" smtClean="0"/>
              <a:t>- написать обращение на имя </a:t>
            </a:r>
            <a:br>
              <a:rPr lang="ru-RU" sz="3200" dirty="0" smtClean="0"/>
            </a:br>
            <a:r>
              <a:rPr lang="ru-RU" sz="3200" dirty="0" smtClean="0"/>
              <a:t>  Главы Рощинского сельского</a:t>
            </a:r>
            <a:br>
              <a:rPr lang="ru-RU" sz="3200" dirty="0" smtClean="0"/>
            </a:br>
            <a:r>
              <a:rPr lang="ru-RU" sz="3200" dirty="0" smtClean="0"/>
              <a:t>  поселения по созданию </a:t>
            </a:r>
            <a:br>
              <a:rPr lang="ru-RU" sz="3200" dirty="0" smtClean="0"/>
            </a:br>
            <a:r>
              <a:rPr lang="ru-RU" sz="3200" dirty="0" smtClean="0"/>
              <a:t>  санкционированной мусорной</a:t>
            </a:r>
            <a:br>
              <a:rPr lang="ru-RU" sz="3200" dirty="0" smtClean="0"/>
            </a:br>
            <a:r>
              <a:rPr lang="ru-RU" sz="3200" dirty="0" smtClean="0"/>
              <a:t>  свалки; </a:t>
            </a:r>
            <a:br>
              <a:rPr lang="ru-RU" sz="3200" dirty="0" smtClean="0"/>
            </a:br>
            <a:r>
              <a:rPr lang="ru-RU" sz="3200" dirty="0" smtClean="0"/>
              <a:t>- добиться регулярного,</a:t>
            </a:r>
            <a:br>
              <a:rPr lang="ru-RU" sz="3200" dirty="0" smtClean="0"/>
            </a:br>
            <a:r>
              <a:rPr lang="ru-RU" sz="3200" dirty="0" smtClean="0"/>
              <a:t>  организованного вывоза мусора</a:t>
            </a:r>
            <a:br>
              <a:rPr lang="ru-RU" sz="3200" dirty="0" smtClean="0"/>
            </a:br>
            <a:r>
              <a:rPr lang="ru-RU" sz="3200" dirty="0" smtClean="0"/>
              <a:t>  ( 1 раз  в 3 месяца)</a:t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57214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77896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Моя планета – человеческий дом.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 как ей жить под  дымным колпаком,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сточная канава – океан,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вся природа поймана в капкан,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места нет ни аисту, ни льву,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стонут травы: больше не могу!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она летит, маленькая какая!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она грустит, в думы свои вникая,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она плывет, зыбкой прохладой веет,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 еще живет! Все еще людям верит!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она плывет сквозь грозовую полночь,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Всех людей зовет, просит прийти на помощь!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Просит прийти на помощь!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57214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Мусор 2\P100040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281094" y="-285776"/>
            <a:ext cx="9920501" cy="7447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усор 2\DSC0191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28660" y="0"/>
            <a:ext cx="10501386" cy="7876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3702754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1909" y="500042"/>
            <a:ext cx="69801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нашего проекта: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071678"/>
            <a:ext cx="707236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улучшить санитарно-экологическую обстановку в селе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http://upload.wikimedia.org/wikipedia/commons/thumb/0/0d/Trash_bin.png/220px-Trash_bin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429264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</a:t>
            </a:r>
            <a:r>
              <a:rPr lang="ru-RU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br>
              <a:rPr lang="ru-RU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- создать инициативную группу;</a:t>
            </a:r>
            <a:br>
              <a:rPr lang="ru-RU" sz="2400" dirty="0" smtClean="0"/>
            </a:br>
            <a:r>
              <a:rPr lang="ru-RU" sz="2400" dirty="0" smtClean="0"/>
              <a:t>- изучить различные аспекты проблемы накопления</a:t>
            </a:r>
            <a:br>
              <a:rPr lang="ru-RU" sz="2400" dirty="0" smtClean="0"/>
            </a:br>
            <a:r>
              <a:rPr lang="ru-RU" sz="2400" dirty="0" smtClean="0"/>
              <a:t>  ТБО и их утилизации;</a:t>
            </a:r>
            <a:br>
              <a:rPr lang="ru-RU" sz="2400" dirty="0" smtClean="0"/>
            </a:br>
            <a:r>
              <a:rPr lang="ru-RU" sz="2400" dirty="0" smtClean="0"/>
              <a:t>- изучить мнение жителей по данной проблеме;</a:t>
            </a:r>
            <a:br>
              <a:rPr lang="ru-RU" sz="2400" dirty="0" smtClean="0"/>
            </a:br>
            <a:r>
              <a:rPr lang="ru-RU" sz="2400" dirty="0" smtClean="0"/>
              <a:t>- изучить качественный и количественный</a:t>
            </a:r>
            <a:br>
              <a:rPr lang="ru-RU" sz="2400" dirty="0" smtClean="0"/>
            </a:br>
            <a:r>
              <a:rPr lang="ru-RU" sz="2400" dirty="0" smtClean="0"/>
              <a:t>  состав мусора жителей села;</a:t>
            </a:r>
            <a:br>
              <a:rPr lang="ru-RU" sz="2400" dirty="0" smtClean="0"/>
            </a:br>
            <a:r>
              <a:rPr lang="ru-RU" sz="2400" dirty="0" smtClean="0"/>
              <a:t>- провести конференцию по теме: «Экологическая </a:t>
            </a:r>
            <a:br>
              <a:rPr lang="ru-RU" sz="2400" dirty="0" smtClean="0"/>
            </a:br>
            <a:r>
              <a:rPr lang="ru-RU" sz="2400" dirty="0" smtClean="0"/>
              <a:t>  маркировка»;</a:t>
            </a:r>
            <a:br>
              <a:rPr lang="ru-RU" sz="2400" dirty="0" smtClean="0"/>
            </a:br>
            <a:r>
              <a:rPr lang="ru-RU" sz="2400" dirty="0" smtClean="0"/>
              <a:t>- провести конкурс рисунков «Нет мусору» для </a:t>
            </a:r>
            <a:br>
              <a:rPr lang="ru-RU" sz="2400" dirty="0" smtClean="0"/>
            </a:br>
            <a:r>
              <a:rPr lang="ru-RU" sz="2400" dirty="0" smtClean="0"/>
              <a:t>  учащихся 1- 4 классов;</a:t>
            </a:r>
            <a:br>
              <a:rPr lang="ru-RU" sz="2400" dirty="0" smtClean="0"/>
            </a:br>
            <a:r>
              <a:rPr lang="ru-RU" sz="2400" dirty="0" smtClean="0"/>
              <a:t>- издать листовки для населения.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801004" cy="120242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http://upload.wikimedia.org/wikipedia/commons/thumb/0/0d/Trash_bin.png/220px-Trash_bin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57214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00100" y="500042"/>
            <a:ext cx="77153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инициативная группа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( участники проекта)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Admin\Рабочий стол\P100080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93349" y="1714488"/>
            <a:ext cx="7914491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638</TotalTime>
  <Words>1057</Words>
  <Application>Microsoft Office PowerPoint</Application>
  <PresentationFormat>Экран (4:3)</PresentationFormat>
  <Paragraphs>188</Paragraphs>
  <Slides>41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Метро</vt:lpstr>
      <vt:lpstr>Муниципальное общеобразовательное учреждение «Средняя общеобразовательная школа № 13» с.Крутой Яр </vt:lpstr>
      <vt:lpstr>   С.Крутой Яр образовалось в 1908 году. В настоящее время в селе проживает более 600 жителей. В селе деревянные дома, где нет канализации. На территории села  существует  большое количество несанкционированных свалок мусора. Свалки мусора повсюду. Они нарушают эстетический вид  при въезде в село, на улицах села, вдоль  дороги Рощино - Крутой Яр. Загрязняется атмосфера, внутренние и поверхностные воды, а это пагубно влияет на здоровье жителей.    В селе проживают учащиеся нашей школы. Поэтому тема улучшения санитарно-экологической обстановки в селе волнует как учителей, так и учеников.    Ученики нашей школы в 2010 году начали интересную и важную работу по реализации проекта «Чистое село».   </vt:lpstr>
      <vt:lpstr>Слайд 3</vt:lpstr>
      <vt:lpstr>Слайд 4</vt:lpstr>
      <vt:lpstr>Слайд 5</vt:lpstr>
      <vt:lpstr>Слайд 6</vt:lpstr>
      <vt:lpstr>  </vt:lpstr>
      <vt:lpstr>          Задачи:   - создать инициативную группу; - изучить различные аспекты проблемы накопления   ТБО и их утилизации; - изучить мнение жителей по данной проблеме; - изучить качественный и количественный   состав мусора жителей села; - провести конференцию по теме: «Экологическая    маркировка»; - провести конкурс рисунков «Нет мусору» для    учащихся 1- 4 классов; - издать листовки для населения.  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Результаты работы:  - организован и проведен экодесант школьников по оперативной уборке мусора на главных улицах села; </vt:lpstr>
      <vt:lpstr>Слайд 35</vt:lpstr>
      <vt:lpstr>Слайд 36</vt:lpstr>
      <vt:lpstr>Слайд 37</vt:lpstr>
      <vt:lpstr>- были выпущены и размножены   экологические листовки; - организована выставка    рисунков «Нет мусору!»; - проведен экологический    лекторий «Экологическая    маркировка». </vt:lpstr>
      <vt:lpstr>   Работа  над проектом помогла нам на практике проявить знания, полученные в школе на уроках экологии, химии, а также приобрести  умения и навыки общения и убеждения других. Мы научились творчески решать сложные проблемы, чувствовать уверенность в своих силах, принимать активное участие в общественной жизни села. Благодаря реализации данного проекта мы почувствовали себя подлинными  хозяевами своего села.     При работе над проектом мы увидели, что  к нам относятся доброжелательно , с пониманием, с желанием оказать поддержку и помощь, так как каждый житель нашего села понимает актуальность решаемой нами проблемы.    </vt:lpstr>
      <vt:lpstr>      Планы на будущее: - продолжить работу экодесанта   в селе; - написать обращение на имя    Главы Рощинского сельского   поселения по созданию    санкционированной мусорной   свалки;  - добиться регулярного,   организованного вывоза мусора   ( 1 раз  в 3 месяца)  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№ 13» с.Крутой Яр</dc:title>
  <dc:creator>Admin</dc:creator>
  <cp:lastModifiedBy>Admin</cp:lastModifiedBy>
  <cp:revision>70</cp:revision>
  <dcterms:created xsi:type="dcterms:W3CDTF">2010-12-01T13:14:28Z</dcterms:created>
  <dcterms:modified xsi:type="dcterms:W3CDTF">2013-04-02T11:57:34Z</dcterms:modified>
</cp:coreProperties>
</file>