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6D17E-C0A8-4B3B-98C4-5F01AF5807E3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0EA75-396F-480E-A865-8905DBF5B6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4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49" name="Группа 48"/>
          <p:cNvGrpSpPr/>
          <p:nvPr/>
        </p:nvGrpSpPr>
        <p:grpSpPr>
          <a:xfrm>
            <a:off x="6715140" y="5214950"/>
            <a:ext cx="2214578" cy="1428760"/>
            <a:chOff x="6715140" y="5143512"/>
            <a:chExt cx="2214578" cy="1428760"/>
          </a:xfrm>
        </p:grpSpPr>
        <p:sp>
          <p:nvSpPr>
            <p:cNvPr id="39" name="Блок-схема: перфолента 38">
              <a:hlinkClick r:id="rId3" action="ppaction://hlinksldjump"/>
            </p:cNvPr>
            <p:cNvSpPr/>
            <p:nvPr/>
          </p:nvSpPr>
          <p:spPr>
            <a:xfrm>
              <a:off x="6715140" y="5143512"/>
              <a:ext cx="2214578" cy="1428760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358214" y="514351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5</a:t>
              </a:r>
              <a:endParaRPr lang="ru-RU" sz="6600" dirty="0"/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0" name="Группа 49"/>
          <p:cNvGrpSpPr/>
          <p:nvPr/>
        </p:nvGrpSpPr>
        <p:grpSpPr>
          <a:xfrm>
            <a:off x="6715140" y="3929066"/>
            <a:ext cx="2214578" cy="1428760"/>
            <a:chOff x="9429784" y="4071942"/>
            <a:chExt cx="2214578" cy="1428760"/>
          </a:xfrm>
        </p:grpSpPr>
        <p:sp>
          <p:nvSpPr>
            <p:cNvPr id="40" name="Блок-схема: перфолента 39"/>
            <p:cNvSpPr/>
            <p:nvPr/>
          </p:nvSpPr>
          <p:spPr>
            <a:xfrm>
              <a:off x="9429784" y="4071942"/>
              <a:ext cx="2214578" cy="1428760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hlinkClick r:id="rId4" action="ppaction://hlinksldjump"/>
            </p:cNvPr>
            <p:cNvSpPr txBox="1"/>
            <p:nvPr/>
          </p:nvSpPr>
          <p:spPr>
            <a:xfrm>
              <a:off x="11001420" y="407194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4</a:t>
              </a:r>
              <a:endParaRPr lang="ru-RU" sz="6600" dirty="0"/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1" name="Группа 50"/>
          <p:cNvGrpSpPr/>
          <p:nvPr/>
        </p:nvGrpSpPr>
        <p:grpSpPr>
          <a:xfrm>
            <a:off x="6715140" y="2714620"/>
            <a:ext cx="2214578" cy="1428760"/>
            <a:chOff x="9358346" y="2786058"/>
            <a:chExt cx="2214578" cy="1428760"/>
          </a:xfrm>
        </p:grpSpPr>
        <p:sp>
          <p:nvSpPr>
            <p:cNvPr id="43" name="Блок-схема: перфолента 42"/>
            <p:cNvSpPr/>
            <p:nvPr/>
          </p:nvSpPr>
          <p:spPr>
            <a:xfrm>
              <a:off x="9358346" y="2786058"/>
              <a:ext cx="2214578" cy="1428760"/>
            </a:xfrm>
            <a:prstGeom prst="flowChartPunchedTa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>
              <a:hlinkClick r:id="rId5" action="ppaction://hlinksldjump"/>
            </p:cNvPr>
            <p:cNvSpPr/>
            <p:nvPr/>
          </p:nvSpPr>
          <p:spPr>
            <a:xfrm>
              <a:off x="10929982" y="2857496"/>
              <a:ext cx="61427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3</a:t>
              </a:r>
              <a:endParaRPr lang="ru-RU" sz="6600" dirty="0"/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2" name="Группа 51"/>
          <p:cNvGrpSpPr/>
          <p:nvPr/>
        </p:nvGrpSpPr>
        <p:grpSpPr>
          <a:xfrm>
            <a:off x="6715140" y="1500174"/>
            <a:ext cx="2214578" cy="1428760"/>
            <a:chOff x="9358346" y="1500174"/>
            <a:chExt cx="2214578" cy="1428760"/>
          </a:xfrm>
        </p:grpSpPr>
        <p:sp>
          <p:nvSpPr>
            <p:cNvPr id="42" name="Блок-схема: перфолента 41">
              <a:hlinkClick r:id="rId6" action="ppaction://hlinksldjump"/>
            </p:cNvPr>
            <p:cNvSpPr/>
            <p:nvPr/>
          </p:nvSpPr>
          <p:spPr>
            <a:xfrm rot="10800000">
              <a:off x="9358346" y="1500174"/>
              <a:ext cx="2214578" cy="1428760"/>
            </a:xfrm>
            <a:prstGeom prst="flowChartPunchedTap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001420" y="1500174"/>
              <a:ext cx="4286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2</a:t>
              </a:r>
              <a:endParaRPr lang="ru-RU" sz="66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3" name="Группа 52"/>
          <p:cNvGrpSpPr/>
          <p:nvPr/>
        </p:nvGrpSpPr>
        <p:grpSpPr>
          <a:xfrm>
            <a:off x="6715140" y="285728"/>
            <a:ext cx="2214578" cy="1428760"/>
            <a:chOff x="9358346" y="214290"/>
            <a:chExt cx="2214578" cy="1428760"/>
          </a:xfrm>
        </p:grpSpPr>
        <p:sp>
          <p:nvSpPr>
            <p:cNvPr id="41" name="Блок-схема: перфолента 40">
              <a:hlinkClick r:id="rId7" action="ppaction://hlinksldjump"/>
            </p:cNvPr>
            <p:cNvSpPr/>
            <p:nvPr/>
          </p:nvSpPr>
          <p:spPr>
            <a:xfrm>
              <a:off x="9358346" y="214290"/>
              <a:ext cx="2214578" cy="1428760"/>
            </a:xfrm>
            <a:prstGeom prst="flowChartPunchedTap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1001420" y="285728"/>
              <a:ext cx="28575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1</a:t>
              </a:r>
              <a:endParaRPr lang="ru-RU" sz="6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428604"/>
            <a:ext cx="7358114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20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2" name="Группа 48"/>
          <p:cNvGrpSpPr/>
          <p:nvPr/>
        </p:nvGrpSpPr>
        <p:grpSpPr>
          <a:xfrm>
            <a:off x="6715140" y="5214950"/>
            <a:ext cx="2214578" cy="1428760"/>
            <a:chOff x="6715140" y="5143512"/>
            <a:chExt cx="2214578" cy="1428760"/>
          </a:xfrm>
        </p:grpSpPr>
        <p:sp>
          <p:nvSpPr>
            <p:cNvPr id="39" name="Блок-схема: перфолента 38"/>
            <p:cNvSpPr/>
            <p:nvPr/>
          </p:nvSpPr>
          <p:spPr>
            <a:xfrm>
              <a:off x="6715140" y="5143512"/>
              <a:ext cx="2214578" cy="1428760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hlinkClick r:id="rId3" action="ppaction://hlinksldjump"/>
            </p:cNvPr>
            <p:cNvSpPr txBox="1"/>
            <p:nvPr/>
          </p:nvSpPr>
          <p:spPr>
            <a:xfrm>
              <a:off x="8358214" y="514351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5</a:t>
              </a:r>
              <a:endParaRPr lang="ru-RU" sz="6600" dirty="0"/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" name="Группа 49"/>
          <p:cNvGrpSpPr/>
          <p:nvPr/>
        </p:nvGrpSpPr>
        <p:grpSpPr>
          <a:xfrm>
            <a:off x="6715140" y="3929066"/>
            <a:ext cx="2214578" cy="1428760"/>
            <a:chOff x="9429784" y="4071942"/>
            <a:chExt cx="2214578" cy="1428760"/>
          </a:xfrm>
        </p:grpSpPr>
        <p:sp>
          <p:nvSpPr>
            <p:cNvPr id="40" name="Блок-схема: перфолента 39"/>
            <p:cNvSpPr/>
            <p:nvPr/>
          </p:nvSpPr>
          <p:spPr>
            <a:xfrm>
              <a:off x="9429784" y="4071942"/>
              <a:ext cx="2214578" cy="1428760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hlinkClick r:id="rId4" action="ppaction://hlinksldjump"/>
            </p:cNvPr>
            <p:cNvSpPr txBox="1"/>
            <p:nvPr/>
          </p:nvSpPr>
          <p:spPr>
            <a:xfrm>
              <a:off x="11001420" y="407194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4</a:t>
              </a:r>
              <a:endParaRPr lang="ru-RU" sz="6600" dirty="0"/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6" name="Группа 50"/>
          <p:cNvGrpSpPr/>
          <p:nvPr/>
        </p:nvGrpSpPr>
        <p:grpSpPr>
          <a:xfrm>
            <a:off x="6715140" y="2714620"/>
            <a:ext cx="2214578" cy="1428760"/>
            <a:chOff x="9358346" y="2786058"/>
            <a:chExt cx="2214578" cy="1428760"/>
          </a:xfrm>
        </p:grpSpPr>
        <p:sp>
          <p:nvSpPr>
            <p:cNvPr id="43" name="Блок-схема: перфолента 42"/>
            <p:cNvSpPr/>
            <p:nvPr/>
          </p:nvSpPr>
          <p:spPr>
            <a:xfrm>
              <a:off x="9358346" y="2786058"/>
              <a:ext cx="2214578" cy="1428760"/>
            </a:xfrm>
            <a:prstGeom prst="flowChartPunchedTa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>
              <a:hlinkClick r:id="rId5" action="ppaction://hlinksldjump"/>
            </p:cNvPr>
            <p:cNvSpPr/>
            <p:nvPr/>
          </p:nvSpPr>
          <p:spPr>
            <a:xfrm>
              <a:off x="10929982" y="2857496"/>
              <a:ext cx="61427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3</a:t>
              </a:r>
              <a:endParaRPr lang="ru-RU" sz="6600" dirty="0"/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7" name="Группа 51"/>
          <p:cNvGrpSpPr/>
          <p:nvPr/>
        </p:nvGrpSpPr>
        <p:grpSpPr>
          <a:xfrm>
            <a:off x="6715140" y="1500174"/>
            <a:ext cx="2214578" cy="1428760"/>
            <a:chOff x="9358346" y="1500174"/>
            <a:chExt cx="2214578" cy="1428760"/>
          </a:xfrm>
        </p:grpSpPr>
        <p:sp>
          <p:nvSpPr>
            <p:cNvPr id="42" name="Блок-схема: перфолента 41">
              <a:hlinkClick r:id="rId6" action="ppaction://hlinksldjump"/>
            </p:cNvPr>
            <p:cNvSpPr/>
            <p:nvPr/>
          </p:nvSpPr>
          <p:spPr>
            <a:xfrm rot="10800000">
              <a:off x="9358346" y="1500174"/>
              <a:ext cx="2214578" cy="1428760"/>
            </a:xfrm>
            <a:prstGeom prst="flowChartPunchedTap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001420" y="1500174"/>
              <a:ext cx="4286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2</a:t>
              </a:r>
              <a:endParaRPr lang="ru-RU" sz="66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428604"/>
            <a:ext cx="7358114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60" name="TextBox 59"/>
          <p:cNvSpPr txBox="1"/>
          <p:nvPr/>
        </p:nvSpPr>
        <p:spPr>
          <a:xfrm>
            <a:off x="7215206" y="550070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54" name="Управляющая кнопка: домой 53">
            <a:hlinkClick r:id="" action="ppaction://hlinkshowjump?jump=firstslide" highlightClick="1"/>
          </p:cNvPr>
          <p:cNvSpPr/>
          <p:nvPr/>
        </p:nvSpPr>
        <p:spPr>
          <a:xfrm>
            <a:off x="500034" y="5857892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00496" y="5072074"/>
            <a:ext cx="2786082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П</a:t>
            </a:r>
            <a:r>
              <a:rPr lang="ru-RU" sz="4400" dirty="0" smtClean="0"/>
              <a:t>омощь</a:t>
            </a:r>
            <a:endParaRPr lang="ru-RU" sz="4400" dirty="0"/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1428728" y="1285860"/>
            <a:ext cx="6072230" cy="3571900"/>
          </a:xfrm>
          <a:prstGeom prst="wedgeRoundRectCallout">
            <a:avLst>
              <a:gd name="adj1" fmla="val -8284"/>
              <a:gd name="adj2" fmla="val 6207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2" name="Группа 48"/>
          <p:cNvGrpSpPr/>
          <p:nvPr/>
        </p:nvGrpSpPr>
        <p:grpSpPr>
          <a:xfrm>
            <a:off x="6715140" y="5214950"/>
            <a:ext cx="2214578" cy="1428760"/>
            <a:chOff x="6715140" y="5143512"/>
            <a:chExt cx="2214578" cy="1428760"/>
          </a:xfrm>
        </p:grpSpPr>
        <p:sp>
          <p:nvSpPr>
            <p:cNvPr id="39" name="Блок-схема: перфолента 38"/>
            <p:cNvSpPr/>
            <p:nvPr/>
          </p:nvSpPr>
          <p:spPr>
            <a:xfrm>
              <a:off x="6715140" y="5143512"/>
              <a:ext cx="2214578" cy="1428760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hlinkClick r:id="rId3" action="ppaction://hlinksldjump"/>
            </p:cNvPr>
            <p:cNvSpPr txBox="1"/>
            <p:nvPr/>
          </p:nvSpPr>
          <p:spPr>
            <a:xfrm>
              <a:off x="8358214" y="514351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5</a:t>
              </a:r>
              <a:endParaRPr lang="ru-RU" sz="6600" dirty="0"/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" name="Группа 49"/>
          <p:cNvGrpSpPr/>
          <p:nvPr/>
        </p:nvGrpSpPr>
        <p:grpSpPr>
          <a:xfrm>
            <a:off x="6715140" y="3929066"/>
            <a:ext cx="2214578" cy="1428760"/>
            <a:chOff x="9429784" y="4071942"/>
            <a:chExt cx="2214578" cy="1428760"/>
          </a:xfrm>
        </p:grpSpPr>
        <p:sp>
          <p:nvSpPr>
            <p:cNvPr id="40" name="Блок-схема: перфолента 39"/>
            <p:cNvSpPr/>
            <p:nvPr/>
          </p:nvSpPr>
          <p:spPr>
            <a:xfrm>
              <a:off x="9429784" y="4071942"/>
              <a:ext cx="2214578" cy="1428760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hlinkClick r:id="rId4" action="ppaction://hlinksldjump"/>
            </p:cNvPr>
            <p:cNvSpPr txBox="1"/>
            <p:nvPr/>
          </p:nvSpPr>
          <p:spPr>
            <a:xfrm>
              <a:off x="11001420" y="407194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4</a:t>
              </a:r>
              <a:endParaRPr lang="ru-RU" sz="6600" dirty="0"/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6" name="Группа 50"/>
          <p:cNvGrpSpPr/>
          <p:nvPr/>
        </p:nvGrpSpPr>
        <p:grpSpPr>
          <a:xfrm>
            <a:off x="6715140" y="2714620"/>
            <a:ext cx="2214578" cy="1428760"/>
            <a:chOff x="9358346" y="2786058"/>
            <a:chExt cx="2214578" cy="1428760"/>
          </a:xfrm>
        </p:grpSpPr>
        <p:sp>
          <p:nvSpPr>
            <p:cNvPr id="43" name="Блок-схема: перфолента 42"/>
            <p:cNvSpPr/>
            <p:nvPr/>
          </p:nvSpPr>
          <p:spPr>
            <a:xfrm>
              <a:off x="9358346" y="2786058"/>
              <a:ext cx="2214578" cy="1428760"/>
            </a:xfrm>
            <a:prstGeom prst="flowChartPunchedTa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>
              <a:hlinkClick r:id="rId5" action="ppaction://hlinksldjump"/>
            </p:cNvPr>
            <p:cNvSpPr/>
            <p:nvPr/>
          </p:nvSpPr>
          <p:spPr>
            <a:xfrm>
              <a:off x="10929982" y="2857496"/>
              <a:ext cx="61427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3</a:t>
              </a:r>
              <a:endParaRPr lang="ru-RU" sz="6600" dirty="0"/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8" name="Группа 66"/>
          <p:cNvGrpSpPr/>
          <p:nvPr/>
        </p:nvGrpSpPr>
        <p:grpSpPr>
          <a:xfrm>
            <a:off x="6715140" y="285728"/>
            <a:ext cx="2214578" cy="1428760"/>
            <a:chOff x="9358346" y="214290"/>
            <a:chExt cx="2214578" cy="1428760"/>
          </a:xfrm>
        </p:grpSpPr>
        <p:sp>
          <p:nvSpPr>
            <p:cNvPr id="68" name="Блок-схема: перфолента 67">
              <a:hlinkClick r:id="rId6" action="ppaction://hlinksldjump"/>
            </p:cNvPr>
            <p:cNvSpPr/>
            <p:nvPr/>
          </p:nvSpPr>
          <p:spPr>
            <a:xfrm>
              <a:off x="9358346" y="214290"/>
              <a:ext cx="2214578" cy="1428760"/>
            </a:xfrm>
            <a:prstGeom prst="flowChartPunchedTap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001420" y="285728"/>
              <a:ext cx="28575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1</a:t>
              </a:r>
              <a:endParaRPr lang="ru-RU" sz="6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428604"/>
            <a:ext cx="7358114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60" name="TextBox 59"/>
          <p:cNvSpPr txBox="1"/>
          <p:nvPr/>
        </p:nvSpPr>
        <p:spPr>
          <a:xfrm>
            <a:off x="7215206" y="550070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2</a:t>
            </a:r>
          </a:p>
        </p:txBody>
      </p:sp>
      <p:sp>
        <p:nvSpPr>
          <p:cNvPr id="54" name="Управляющая кнопка: домой 53">
            <a:hlinkClick r:id="" action="ppaction://hlinkshowjump?jump=firstslide" highlightClick="1"/>
          </p:cNvPr>
          <p:cNvSpPr/>
          <p:nvPr/>
        </p:nvSpPr>
        <p:spPr>
          <a:xfrm>
            <a:off x="500034" y="5857892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00496" y="5072074"/>
            <a:ext cx="2786082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П</a:t>
            </a:r>
            <a:r>
              <a:rPr lang="ru-RU" sz="4400" dirty="0" smtClean="0"/>
              <a:t>омощь</a:t>
            </a:r>
            <a:endParaRPr lang="ru-RU" sz="4400" dirty="0"/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1428728" y="1285860"/>
            <a:ext cx="6072230" cy="3571900"/>
          </a:xfrm>
          <a:prstGeom prst="wedgeRoundRectCallout">
            <a:avLst>
              <a:gd name="adj1" fmla="val -8284"/>
              <a:gd name="adj2" fmla="val 6207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2" name="Группа 48"/>
          <p:cNvGrpSpPr/>
          <p:nvPr/>
        </p:nvGrpSpPr>
        <p:grpSpPr>
          <a:xfrm>
            <a:off x="6715140" y="5214950"/>
            <a:ext cx="2214578" cy="1428760"/>
            <a:chOff x="6715140" y="5143512"/>
            <a:chExt cx="2214578" cy="1428760"/>
          </a:xfrm>
        </p:grpSpPr>
        <p:sp>
          <p:nvSpPr>
            <p:cNvPr id="39" name="Блок-схема: перфолента 38"/>
            <p:cNvSpPr/>
            <p:nvPr/>
          </p:nvSpPr>
          <p:spPr>
            <a:xfrm>
              <a:off x="6715140" y="5143512"/>
              <a:ext cx="2214578" cy="1428760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hlinkClick r:id="rId3" action="ppaction://hlinksldjump"/>
            </p:cNvPr>
            <p:cNvSpPr txBox="1"/>
            <p:nvPr/>
          </p:nvSpPr>
          <p:spPr>
            <a:xfrm>
              <a:off x="8358214" y="514351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5</a:t>
              </a:r>
              <a:endParaRPr lang="ru-RU" sz="6600" dirty="0"/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" name="Группа 49"/>
          <p:cNvGrpSpPr/>
          <p:nvPr/>
        </p:nvGrpSpPr>
        <p:grpSpPr>
          <a:xfrm>
            <a:off x="6715140" y="3929066"/>
            <a:ext cx="2214578" cy="1428760"/>
            <a:chOff x="9429784" y="4071942"/>
            <a:chExt cx="2214578" cy="1428760"/>
          </a:xfrm>
        </p:grpSpPr>
        <p:sp>
          <p:nvSpPr>
            <p:cNvPr id="40" name="Блок-схема: перфолента 39"/>
            <p:cNvSpPr/>
            <p:nvPr/>
          </p:nvSpPr>
          <p:spPr>
            <a:xfrm>
              <a:off x="9429784" y="4071942"/>
              <a:ext cx="2214578" cy="1428760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hlinkClick r:id="rId4" action="ppaction://hlinksldjump"/>
            </p:cNvPr>
            <p:cNvSpPr txBox="1"/>
            <p:nvPr/>
          </p:nvSpPr>
          <p:spPr>
            <a:xfrm>
              <a:off x="11001420" y="407194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4</a:t>
              </a:r>
              <a:endParaRPr lang="ru-RU" sz="6600" dirty="0"/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7" name="Группа 51"/>
          <p:cNvGrpSpPr/>
          <p:nvPr/>
        </p:nvGrpSpPr>
        <p:grpSpPr>
          <a:xfrm>
            <a:off x="6715140" y="1500174"/>
            <a:ext cx="2214578" cy="1428760"/>
            <a:chOff x="9358346" y="1500174"/>
            <a:chExt cx="2214578" cy="1428760"/>
          </a:xfrm>
        </p:grpSpPr>
        <p:sp>
          <p:nvSpPr>
            <p:cNvPr id="42" name="Блок-схема: перфолента 41">
              <a:hlinkClick r:id="rId5" action="ppaction://hlinksldjump"/>
            </p:cNvPr>
            <p:cNvSpPr/>
            <p:nvPr/>
          </p:nvSpPr>
          <p:spPr>
            <a:xfrm rot="10800000">
              <a:off x="9358346" y="1500174"/>
              <a:ext cx="2214578" cy="1428760"/>
            </a:xfrm>
            <a:prstGeom prst="flowChartPunchedTap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001420" y="1500174"/>
              <a:ext cx="4286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2</a:t>
              </a:r>
              <a:endParaRPr lang="ru-RU" sz="66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8" name="Группа 66"/>
          <p:cNvGrpSpPr/>
          <p:nvPr/>
        </p:nvGrpSpPr>
        <p:grpSpPr>
          <a:xfrm>
            <a:off x="6715140" y="285728"/>
            <a:ext cx="2214578" cy="1428760"/>
            <a:chOff x="9358346" y="214290"/>
            <a:chExt cx="2214578" cy="1428760"/>
          </a:xfrm>
        </p:grpSpPr>
        <p:sp>
          <p:nvSpPr>
            <p:cNvPr id="68" name="Блок-схема: перфолента 67">
              <a:hlinkClick r:id="rId6" action="ppaction://hlinksldjump"/>
            </p:cNvPr>
            <p:cNvSpPr/>
            <p:nvPr/>
          </p:nvSpPr>
          <p:spPr>
            <a:xfrm>
              <a:off x="9358346" y="214290"/>
              <a:ext cx="2214578" cy="1428760"/>
            </a:xfrm>
            <a:prstGeom prst="flowChartPunchedTap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001420" y="285728"/>
              <a:ext cx="28575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1</a:t>
              </a:r>
              <a:endParaRPr lang="ru-RU" sz="6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357166"/>
            <a:ext cx="7358114" cy="628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60" name="TextBox 59"/>
          <p:cNvSpPr txBox="1"/>
          <p:nvPr/>
        </p:nvSpPr>
        <p:spPr>
          <a:xfrm>
            <a:off x="7215206" y="550070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3</a:t>
            </a:r>
          </a:p>
        </p:txBody>
      </p:sp>
      <p:sp>
        <p:nvSpPr>
          <p:cNvPr id="54" name="Управляющая кнопка: домой 53">
            <a:hlinkClick r:id="" action="ppaction://hlinkshowjump?jump=firstslide" highlightClick="1"/>
          </p:cNvPr>
          <p:cNvSpPr/>
          <p:nvPr/>
        </p:nvSpPr>
        <p:spPr>
          <a:xfrm>
            <a:off x="500034" y="5857892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00496" y="5072074"/>
            <a:ext cx="2786082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П</a:t>
            </a:r>
            <a:r>
              <a:rPr lang="ru-RU" sz="4400" dirty="0" smtClean="0"/>
              <a:t>омощь</a:t>
            </a:r>
            <a:endParaRPr lang="ru-RU" sz="4400" dirty="0"/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1428728" y="1285860"/>
            <a:ext cx="6072230" cy="3571900"/>
          </a:xfrm>
          <a:prstGeom prst="wedgeRoundRectCallout">
            <a:avLst>
              <a:gd name="adj1" fmla="val -8284"/>
              <a:gd name="adj2" fmla="val 6207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2" name="Группа 48"/>
          <p:cNvGrpSpPr/>
          <p:nvPr/>
        </p:nvGrpSpPr>
        <p:grpSpPr>
          <a:xfrm>
            <a:off x="6715140" y="5214950"/>
            <a:ext cx="2214578" cy="1428760"/>
            <a:chOff x="6715140" y="5143512"/>
            <a:chExt cx="2214578" cy="1428760"/>
          </a:xfrm>
        </p:grpSpPr>
        <p:sp>
          <p:nvSpPr>
            <p:cNvPr id="39" name="Блок-схема: перфолента 38"/>
            <p:cNvSpPr/>
            <p:nvPr/>
          </p:nvSpPr>
          <p:spPr>
            <a:xfrm>
              <a:off x="6715140" y="5143512"/>
              <a:ext cx="2214578" cy="1428760"/>
            </a:xfrm>
            <a:prstGeom prst="flowChartPunchedTap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hlinkClick r:id="rId3" action="ppaction://hlinksldjump"/>
            </p:cNvPr>
            <p:cNvSpPr txBox="1"/>
            <p:nvPr/>
          </p:nvSpPr>
          <p:spPr>
            <a:xfrm>
              <a:off x="8358214" y="514351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5</a:t>
              </a:r>
              <a:endParaRPr lang="ru-RU" sz="6600" dirty="0"/>
            </a:p>
          </p:txBody>
        </p:sp>
      </p:grp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6" name="Группа 50"/>
          <p:cNvGrpSpPr/>
          <p:nvPr/>
        </p:nvGrpSpPr>
        <p:grpSpPr>
          <a:xfrm>
            <a:off x="6715140" y="2714620"/>
            <a:ext cx="2214578" cy="1428760"/>
            <a:chOff x="9358346" y="2786058"/>
            <a:chExt cx="2214578" cy="1428760"/>
          </a:xfrm>
        </p:grpSpPr>
        <p:sp>
          <p:nvSpPr>
            <p:cNvPr id="43" name="Блок-схема: перфолента 42"/>
            <p:cNvSpPr/>
            <p:nvPr/>
          </p:nvSpPr>
          <p:spPr>
            <a:xfrm>
              <a:off x="9358346" y="2786058"/>
              <a:ext cx="2214578" cy="1428760"/>
            </a:xfrm>
            <a:prstGeom prst="flowChartPunchedTa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>
              <a:hlinkClick r:id="rId4" action="ppaction://hlinksldjump"/>
            </p:cNvPr>
            <p:cNvSpPr/>
            <p:nvPr/>
          </p:nvSpPr>
          <p:spPr>
            <a:xfrm>
              <a:off x="10929982" y="2857496"/>
              <a:ext cx="61427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3</a:t>
              </a:r>
              <a:endParaRPr lang="ru-RU" sz="6600" dirty="0"/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7" name="Группа 51"/>
          <p:cNvGrpSpPr/>
          <p:nvPr/>
        </p:nvGrpSpPr>
        <p:grpSpPr>
          <a:xfrm>
            <a:off x="6715140" y="1500174"/>
            <a:ext cx="2214578" cy="1428760"/>
            <a:chOff x="9358346" y="1500174"/>
            <a:chExt cx="2214578" cy="1428760"/>
          </a:xfrm>
        </p:grpSpPr>
        <p:sp>
          <p:nvSpPr>
            <p:cNvPr id="42" name="Блок-схема: перфолента 41">
              <a:hlinkClick r:id="rId5" action="ppaction://hlinksldjump"/>
            </p:cNvPr>
            <p:cNvSpPr/>
            <p:nvPr/>
          </p:nvSpPr>
          <p:spPr>
            <a:xfrm rot="10800000">
              <a:off x="9358346" y="1500174"/>
              <a:ext cx="2214578" cy="1428760"/>
            </a:xfrm>
            <a:prstGeom prst="flowChartPunchedTap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001420" y="1500174"/>
              <a:ext cx="4286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2</a:t>
              </a:r>
              <a:endParaRPr lang="ru-RU" sz="66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8" name="Группа 66"/>
          <p:cNvGrpSpPr/>
          <p:nvPr/>
        </p:nvGrpSpPr>
        <p:grpSpPr>
          <a:xfrm>
            <a:off x="6715140" y="285728"/>
            <a:ext cx="2214578" cy="1428760"/>
            <a:chOff x="9358346" y="214290"/>
            <a:chExt cx="2214578" cy="1428760"/>
          </a:xfrm>
        </p:grpSpPr>
        <p:sp>
          <p:nvSpPr>
            <p:cNvPr id="68" name="Блок-схема: перфолента 67">
              <a:hlinkClick r:id="rId6" action="ppaction://hlinksldjump"/>
            </p:cNvPr>
            <p:cNvSpPr/>
            <p:nvPr/>
          </p:nvSpPr>
          <p:spPr>
            <a:xfrm>
              <a:off x="9358346" y="214290"/>
              <a:ext cx="2214578" cy="1428760"/>
            </a:xfrm>
            <a:prstGeom prst="flowChartPunchedTap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001420" y="285728"/>
              <a:ext cx="28575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1</a:t>
              </a:r>
              <a:endParaRPr lang="ru-RU" sz="6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357166"/>
            <a:ext cx="7358114" cy="628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60" name="TextBox 59"/>
          <p:cNvSpPr txBox="1"/>
          <p:nvPr/>
        </p:nvSpPr>
        <p:spPr>
          <a:xfrm>
            <a:off x="7215206" y="550070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4</a:t>
            </a:r>
          </a:p>
        </p:txBody>
      </p:sp>
      <p:sp>
        <p:nvSpPr>
          <p:cNvPr id="54" name="Управляющая кнопка: домой 53">
            <a:hlinkClick r:id="" action="ppaction://hlinkshowjump?jump=firstslide" highlightClick="1"/>
          </p:cNvPr>
          <p:cNvSpPr/>
          <p:nvPr/>
        </p:nvSpPr>
        <p:spPr>
          <a:xfrm>
            <a:off x="500034" y="5857892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00496" y="5072074"/>
            <a:ext cx="2786082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П</a:t>
            </a:r>
            <a:r>
              <a:rPr lang="ru-RU" sz="4400" dirty="0" smtClean="0"/>
              <a:t>омощь</a:t>
            </a:r>
            <a:endParaRPr lang="ru-RU" sz="4400" dirty="0"/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1428728" y="1285860"/>
            <a:ext cx="6072230" cy="3571900"/>
          </a:xfrm>
          <a:prstGeom prst="wedgeRoundRectCallout">
            <a:avLst>
              <a:gd name="adj1" fmla="val -8284"/>
              <a:gd name="adj2" fmla="val 6207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571472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428596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5" name="Группа 49"/>
          <p:cNvGrpSpPr/>
          <p:nvPr/>
        </p:nvGrpSpPr>
        <p:grpSpPr>
          <a:xfrm>
            <a:off x="6715140" y="3929066"/>
            <a:ext cx="2214578" cy="1428760"/>
            <a:chOff x="9429784" y="4071942"/>
            <a:chExt cx="2214578" cy="1428760"/>
          </a:xfrm>
        </p:grpSpPr>
        <p:sp>
          <p:nvSpPr>
            <p:cNvPr id="40" name="Блок-схема: перфолента 39"/>
            <p:cNvSpPr/>
            <p:nvPr/>
          </p:nvSpPr>
          <p:spPr>
            <a:xfrm>
              <a:off x="9429784" y="4071942"/>
              <a:ext cx="2214578" cy="1428760"/>
            </a:xfrm>
            <a:prstGeom prst="flowChartPunchedTap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hlinkClick r:id="rId3" action="ppaction://hlinksldjump"/>
            </p:cNvPr>
            <p:cNvSpPr txBox="1"/>
            <p:nvPr/>
          </p:nvSpPr>
          <p:spPr>
            <a:xfrm>
              <a:off x="11001420" y="4071942"/>
              <a:ext cx="5000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4</a:t>
              </a:r>
              <a:endParaRPr lang="ru-RU" sz="6600" dirty="0"/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92961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6" name="Группа 50"/>
          <p:cNvGrpSpPr/>
          <p:nvPr/>
        </p:nvGrpSpPr>
        <p:grpSpPr>
          <a:xfrm>
            <a:off x="6715140" y="2714620"/>
            <a:ext cx="2214578" cy="1428760"/>
            <a:chOff x="9358346" y="2786058"/>
            <a:chExt cx="2214578" cy="1428760"/>
          </a:xfrm>
        </p:grpSpPr>
        <p:sp>
          <p:nvSpPr>
            <p:cNvPr id="43" name="Блок-схема: перфолента 42"/>
            <p:cNvSpPr/>
            <p:nvPr/>
          </p:nvSpPr>
          <p:spPr>
            <a:xfrm>
              <a:off x="9358346" y="2786058"/>
              <a:ext cx="2214578" cy="1428760"/>
            </a:xfrm>
            <a:prstGeom prst="flowChartPunchedTap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>
              <a:hlinkClick r:id="rId4" action="ppaction://hlinksldjump"/>
            </p:cNvPr>
            <p:cNvSpPr/>
            <p:nvPr/>
          </p:nvSpPr>
          <p:spPr>
            <a:xfrm>
              <a:off x="10929982" y="2857496"/>
              <a:ext cx="614271" cy="110799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600" dirty="0" smtClean="0"/>
                <a:t>3</a:t>
              </a:r>
              <a:endParaRPr lang="ru-RU" sz="6600" dirty="0"/>
            </a:p>
          </p:txBody>
        </p:sp>
      </p:grp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786742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7" name="Группа 51"/>
          <p:cNvGrpSpPr/>
          <p:nvPr/>
        </p:nvGrpSpPr>
        <p:grpSpPr>
          <a:xfrm>
            <a:off x="6715140" y="1500174"/>
            <a:ext cx="2214578" cy="1428760"/>
            <a:chOff x="9358346" y="1500174"/>
            <a:chExt cx="2214578" cy="1428760"/>
          </a:xfrm>
        </p:grpSpPr>
        <p:sp>
          <p:nvSpPr>
            <p:cNvPr id="42" name="Блок-схема: перфолента 41">
              <a:hlinkClick r:id="rId5" action="ppaction://hlinksldjump"/>
            </p:cNvPr>
            <p:cNvSpPr/>
            <p:nvPr/>
          </p:nvSpPr>
          <p:spPr>
            <a:xfrm rot="10800000">
              <a:off x="9358346" y="1500174"/>
              <a:ext cx="2214578" cy="1428760"/>
            </a:xfrm>
            <a:prstGeom prst="flowChartPunchedTap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001420" y="1500174"/>
              <a:ext cx="42862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2</a:t>
              </a:r>
              <a:endParaRPr lang="ru-RU" sz="6600" dirty="0"/>
            </a:p>
          </p:txBody>
        </p:sp>
      </p:grp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285720" y="428604"/>
            <a:ext cx="7643898" cy="6215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grpSp>
        <p:nvGrpSpPr>
          <p:cNvPr id="8" name="Группа 66"/>
          <p:cNvGrpSpPr/>
          <p:nvPr/>
        </p:nvGrpSpPr>
        <p:grpSpPr>
          <a:xfrm>
            <a:off x="6715140" y="285728"/>
            <a:ext cx="2214578" cy="1428760"/>
            <a:chOff x="9358346" y="214290"/>
            <a:chExt cx="2214578" cy="1428760"/>
          </a:xfrm>
        </p:grpSpPr>
        <p:sp>
          <p:nvSpPr>
            <p:cNvPr id="68" name="Блок-схема: перфолента 67">
              <a:hlinkClick r:id="rId6" action="ppaction://hlinksldjump"/>
            </p:cNvPr>
            <p:cNvSpPr/>
            <p:nvPr/>
          </p:nvSpPr>
          <p:spPr>
            <a:xfrm>
              <a:off x="9358346" y="214290"/>
              <a:ext cx="2214578" cy="1428760"/>
            </a:xfrm>
            <a:prstGeom prst="flowChartPunchedTape">
              <a:avLst/>
            </a:prstGeom>
            <a:solidFill>
              <a:srgbClr val="FF33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1001420" y="285728"/>
              <a:ext cx="28575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1</a:t>
              </a:r>
              <a:endParaRPr lang="ru-RU" sz="6600" dirty="0"/>
            </a:p>
          </p:txBody>
        </p:sp>
      </p:grpSp>
      <p:pic>
        <p:nvPicPr>
          <p:cNvPr id="59" name="Picture 2"/>
          <p:cNvPicPr>
            <a:picLocks noChangeAspect="1" noChangeArrowheads="1"/>
          </p:cNvPicPr>
          <p:nvPr/>
        </p:nvPicPr>
        <p:blipFill>
          <a:blip r:embed="rId2"/>
          <a:srcRect l="8125" r="24629" b="16666"/>
          <a:stretch>
            <a:fillRect/>
          </a:stretch>
        </p:blipFill>
        <p:spPr bwMode="auto">
          <a:xfrm>
            <a:off x="357158" y="357166"/>
            <a:ext cx="7358114" cy="628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Front"/>
            <a:lightRig rig="threePt" dir="t"/>
          </a:scene3d>
        </p:spPr>
      </p:pic>
      <p:sp>
        <p:nvSpPr>
          <p:cNvPr id="60" name="TextBox 59"/>
          <p:cNvSpPr txBox="1"/>
          <p:nvPr/>
        </p:nvSpPr>
        <p:spPr>
          <a:xfrm>
            <a:off x="7215206" y="5500702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5</a:t>
            </a:r>
          </a:p>
        </p:txBody>
      </p:sp>
      <p:sp>
        <p:nvSpPr>
          <p:cNvPr id="54" name="Управляющая кнопка: домой 53">
            <a:hlinkClick r:id="" action="ppaction://hlinkshowjump?jump=firstslide" highlightClick="1"/>
          </p:cNvPr>
          <p:cNvSpPr/>
          <p:nvPr/>
        </p:nvSpPr>
        <p:spPr>
          <a:xfrm>
            <a:off x="500034" y="5857892"/>
            <a:ext cx="571504" cy="5715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4000496" y="5072074"/>
            <a:ext cx="2786082" cy="107157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П</a:t>
            </a:r>
            <a:r>
              <a:rPr lang="ru-RU" sz="4400" dirty="0" smtClean="0"/>
              <a:t>омощь</a:t>
            </a:r>
            <a:endParaRPr lang="ru-RU" sz="4400" dirty="0"/>
          </a:p>
        </p:txBody>
      </p:sp>
      <p:sp>
        <p:nvSpPr>
          <p:cNvPr id="66" name="Скругленная прямоугольная выноска 65"/>
          <p:cNvSpPr/>
          <p:nvPr/>
        </p:nvSpPr>
        <p:spPr>
          <a:xfrm flipH="1">
            <a:off x="1428728" y="1285860"/>
            <a:ext cx="6072230" cy="3571900"/>
          </a:xfrm>
          <a:prstGeom prst="wedgeRoundRectCallout">
            <a:avLst>
              <a:gd name="adj1" fmla="val -8284"/>
              <a:gd name="adj2" fmla="val 62073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19"/>
          <p:cNvGrpSpPr/>
          <p:nvPr/>
        </p:nvGrpSpPr>
        <p:grpSpPr>
          <a:xfrm>
            <a:off x="0" y="5286388"/>
            <a:ext cx="1285884" cy="1285884"/>
            <a:chOff x="571472" y="1142984"/>
            <a:chExt cx="1285884" cy="1285884"/>
          </a:xfrm>
        </p:grpSpPr>
        <p:sp>
          <p:nvSpPr>
            <p:cNvPr id="21" name="Овал 2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Дуга 2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" name="Группа 16"/>
          <p:cNvGrpSpPr/>
          <p:nvPr/>
        </p:nvGrpSpPr>
        <p:grpSpPr>
          <a:xfrm>
            <a:off x="0" y="4714884"/>
            <a:ext cx="1285884" cy="1285884"/>
            <a:chOff x="571472" y="1142984"/>
            <a:chExt cx="1285884" cy="1285884"/>
          </a:xfrm>
        </p:grpSpPr>
        <p:sp>
          <p:nvSpPr>
            <p:cNvPr id="18" name="Овал 17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Дуга 18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0" y="4143380"/>
            <a:ext cx="1285884" cy="1285884"/>
            <a:chOff x="571472" y="1142984"/>
            <a:chExt cx="1285884" cy="1285884"/>
          </a:xfrm>
        </p:grpSpPr>
        <p:sp>
          <p:nvSpPr>
            <p:cNvPr id="15" name="Овал 14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Дуга 15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0"/>
          <p:cNvGrpSpPr/>
          <p:nvPr/>
        </p:nvGrpSpPr>
        <p:grpSpPr>
          <a:xfrm>
            <a:off x="0" y="3643314"/>
            <a:ext cx="1285884" cy="1285884"/>
            <a:chOff x="571472" y="1142984"/>
            <a:chExt cx="1285884" cy="1285884"/>
          </a:xfrm>
        </p:grpSpPr>
        <p:sp>
          <p:nvSpPr>
            <p:cNvPr id="12" name="Овал 11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Дуга 1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7" name="Группа 4"/>
          <p:cNvGrpSpPr/>
          <p:nvPr/>
        </p:nvGrpSpPr>
        <p:grpSpPr>
          <a:xfrm>
            <a:off x="0" y="3071810"/>
            <a:ext cx="1285884" cy="1285884"/>
            <a:chOff x="571472" y="1142984"/>
            <a:chExt cx="1285884" cy="1285884"/>
          </a:xfrm>
        </p:grpSpPr>
        <p:sp>
          <p:nvSpPr>
            <p:cNvPr id="4" name="Овал 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Дуга 2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0" name="Группа 31"/>
          <p:cNvGrpSpPr/>
          <p:nvPr/>
        </p:nvGrpSpPr>
        <p:grpSpPr>
          <a:xfrm>
            <a:off x="0" y="2571744"/>
            <a:ext cx="1285884" cy="1285884"/>
            <a:chOff x="571472" y="1142984"/>
            <a:chExt cx="1285884" cy="1285884"/>
          </a:xfrm>
        </p:grpSpPr>
        <p:sp>
          <p:nvSpPr>
            <p:cNvPr id="33" name="Овал 32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Дуга 33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0" y="1500174"/>
            <a:ext cx="1285884" cy="1285884"/>
            <a:chOff x="571472" y="1142984"/>
            <a:chExt cx="1285884" cy="1285884"/>
          </a:xfrm>
        </p:grpSpPr>
        <p:sp>
          <p:nvSpPr>
            <p:cNvPr id="24" name="Овал 23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Дуга 24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8"/>
          <p:cNvGrpSpPr/>
          <p:nvPr/>
        </p:nvGrpSpPr>
        <p:grpSpPr>
          <a:xfrm>
            <a:off x="0" y="2071678"/>
            <a:ext cx="1285884" cy="1285884"/>
            <a:chOff x="571472" y="1142984"/>
            <a:chExt cx="1285884" cy="1285884"/>
          </a:xfrm>
        </p:grpSpPr>
        <p:sp>
          <p:nvSpPr>
            <p:cNvPr id="30" name="Овал 29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9" name="Группа 59"/>
          <p:cNvGrpSpPr/>
          <p:nvPr/>
        </p:nvGrpSpPr>
        <p:grpSpPr>
          <a:xfrm>
            <a:off x="0" y="500042"/>
            <a:ext cx="1285884" cy="1285884"/>
            <a:chOff x="571472" y="1142984"/>
            <a:chExt cx="1285884" cy="1285884"/>
          </a:xfrm>
        </p:grpSpPr>
        <p:sp>
          <p:nvSpPr>
            <p:cNvPr id="61" name="Овал 60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Дуга 61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2" name="Группа 25"/>
          <p:cNvGrpSpPr/>
          <p:nvPr/>
        </p:nvGrpSpPr>
        <p:grpSpPr>
          <a:xfrm>
            <a:off x="0" y="1000108"/>
            <a:ext cx="1285884" cy="1285884"/>
            <a:chOff x="571472" y="1142984"/>
            <a:chExt cx="1285884" cy="1285884"/>
          </a:xfrm>
        </p:grpSpPr>
        <p:sp>
          <p:nvSpPr>
            <p:cNvPr id="27" name="Овал 26"/>
            <p:cNvSpPr/>
            <p:nvPr/>
          </p:nvSpPr>
          <p:spPr>
            <a:xfrm>
              <a:off x="1643042" y="1357298"/>
              <a:ext cx="214314" cy="214314"/>
            </a:xfrm>
            <a:prstGeom prst="ellipse">
              <a:avLst/>
            </a:prstGeom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074649">
              <a:off x="571472" y="1142984"/>
              <a:ext cx="1285884" cy="1285884"/>
            </a:xfrm>
            <a:prstGeom prst="arc">
              <a:avLst>
                <a:gd name="adj1" fmla="val 11530094"/>
                <a:gd name="adj2" fmla="val 2753531"/>
              </a:avLst>
            </a:prstGeom>
            <a:noFill/>
            <a:ln w="762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</p:childTnLst>
        </p:cTn>
      </p:par>
    </p:tnLst>
    <p:bldLst>
      <p:bldP spid="66" grpId="0" animBg="1"/>
      <p:bldP spid="6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5009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Шаблон составлен учителем физики МБОУ СОШ с. Восток, </a:t>
            </a:r>
            <a:r>
              <a:rPr lang="ru-RU" sz="4400" smtClean="0"/>
              <a:t>Сахалинской области </a:t>
            </a:r>
            <a:r>
              <a:rPr lang="ru-RU" sz="4400" dirty="0" err="1" smtClean="0"/>
              <a:t>Ежукевич</a:t>
            </a:r>
            <a:r>
              <a:rPr lang="ru-RU" sz="4400" dirty="0" smtClean="0"/>
              <a:t> Ю.В.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50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Ms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21</cp:revision>
  <dcterms:created xsi:type="dcterms:W3CDTF">2013-04-14T14:24:12Z</dcterms:created>
  <dcterms:modified xsi:type="dcterms:W3CDTF">2013-04-15T18:01:00Z</dcterms:modified>
</cp:coreProperties>
</file>