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5B82B6-2C62-4036-A3C2-A1120D271BE4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60648F-F264-4D9F-8AD3-B66A94309C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200" y="5429250"/>
            <a:ext cx="5637213" cy="1143000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latin typeface="Monotype Corsiva" pitchFamily="66" charset="0"/>
              </a:rPr>
              <a:t>МОУ «СОШ № 13» с.Крутой Яр</a:t>
            </a:r>
          </a:p>
          <a:p>
            <a:pPr algn="ctr"/>
            <a:r>
              <a:rPr lang="ru-RU" smtClean="0">
                <a:latin typeface="Monotype Corsiva" pitchFamily="66" charset="0"/>
              </a:rPr>
              <a:t>2012 г.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214422"/>
            <a:ext cx="7175351" cy="371103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dirty="0" smtClean="0">
                <a:latin typeface="Monotype Corsiva" pitchFamily="66" charset="0"/>
              </a:rPr>
              <a:t>Учебно-исследовательский проект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9600" dirty="0" smtClean="0">
                <a:solidFill>
                  <a:srgbClr val="C00000"/>
                </a:solidFill>
              </a:rPr>
              <a:t>«20 лет без СССР»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6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600079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Цели проекта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Ознакомиться с  изменениями, произошедшими  в  суверенных государствах  - бывших республиках СССР за 20 лет.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357166"/>
            <a:ext cx="6511925" cy="6143668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Участники проекта: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4000" dirty="0" smtClean="0"/>
              <a:t>учащиеся 11 класса:</a:t>
            </a:r>
            <a:br>
              <a:rPr lang="ru-RU" sz="4000" dirty="0" smtClean="0"/>
            </a:br>
            <a:r>
              <a:rPr lang="ru-RU" sz="2800" dirty="0" smtClean="0"/>
              <a:t>  Лакеева Елена,</a:t>
            </a:r>
            <a:br>
              <a:rPr lang="ru-RU" sz="2800" dirty="0" smtClean="0"/>
            </a:br>
            <a:r>
              <a:rPr lang="ru-RU" sz="2800" dirty="0" smtClean="0"/>
              <a:t>Струкова Светлана,</a:t>
            </a:r>
            <a:br>
              <a:rPr lang="ru-RU" sz="2800" dirty="0" smtClean="0"/>
            </a:br>
            <a:r>
              <a:rPr lang="ru-RU" sz="2800" dirty="0" err="1" smtClean="0"/>
              <a:t>Биш</a:t>
            </a:r>
            <a:r>
              <a:rPr lang="ru-RU" sz="2800" dirty="0" smtClean="0"/>
              <a:t> Антонина,</a:t>
            </a:r>
            <a:br>
              <a:rPr lang="ru-RU" sz="2800" dirty="0" smtClean="0"/>
            </a:br>
            <a:r>
              <a:rPr lang="ru-RU" sz="2800" dirty="0" smtClean="0"/>
              <a:t>Кириенко Александра,</a:t>
            </a:r>
            <a:br>
              <a:rPr lang="ru-RU" sz="2800" dirty="0" smtClean="0"/>
            </a:br>
            <a:r>
              <a:rPr lang="ru-RU" sz="2800" dirty="0" err="1" smtClean="0"/>
              <a:t>Евлантьева</a:t>
            </a:r>
            <a:r>
              <a:rPr lang="ru-RU" sz="2800" dirty="0" smtClean="0"/>
              <a:t> Наталья,</a:t>
            </a:r>
            <a:br>
              <a:rPr lang="ru-RU" sz="2800" dirty="0" smtClean="0"/>
            </a:br>
            <a:r>
              <a:rPr lang="ru-RU" sz="2800" dirty="0" smtClean="0"/>
              <a:t>Прокофьева Алена,</a:t>
            </a:r>
            <a:br>
              <a:rPr lang="ru-RU" sz="2800" dirty="0" smtClean="0"/>
            </a:br>
            <a:r>
              <a:rPr lang="ru-RU" sz="2800" dirty="0" err="1" smtClean="0"/>
              <a:t>Гриценко</a:t>
            </a:r>
            <a:r>
              <a:rPr lang="ru-RU" sz="2800" dirty="0" smtClean="0"/>
              <a:t> Илья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265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358114" cy="6357982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- учащиеся 10 класса:</a:t>
            </a: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dirty="0" err="1" smtClean="0"/>
              <a:t>Костогукайлова</a:t>
            </a:r>
            <a:r>
              <a:rPr lang="ru-RU" sz="2800" dirty="0" smtClean="0"/>
              <a:t> Анжела,</a:t>
            </a:r>
            <a:br>
              <a:rPr lang="ru-RU" sz="2800" dirty="0" smtClean="0"/>
            </a:br>
            <a:r>
              <a:rPr lang="ru-RU" sz="2800" dirty="0" smtClean="0"/>
              <a:t>Купряжкина </a:t>
            </a:r>
            <a:r>
              <a:rPr lang="ru-RU" sz="2800" dirty="0" err="1" smtClean="0"/>
              <a:t>Ульяна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err="1" smtClean="0"/>
              <a:t>Жарников</a:t>
            </a:r>
            <a:r>
              <a:rPr lang="ru-RU" sz="2800" dirty="0" smtClean="0"/>
              <a:t> Андрей, </a:t>
            </a:r>
            <a:br>
              <a:rPr lang="ru-RU" sz="2800" dirty="0" smtClean="0"/>
            </a:br>
            <a:r>
              <a:rPr lang="ru-RU" sz="2800" dirty="0" smtClean="0"/>
              <a:t>Пекарский Михаил, </a:t>
            </a:r>
            <a:br>
              <a:rPr lang="ru-RU" sz="2800" dirty="0" smtClean="0"/>
            </a:br>
            <a:r>
              <a:rPr lang="ru-RU" sz="2800" dirty="0" err="1" smtClean="0"/>
              <a:t>Зарянина</a:t>
            </a:r>
            <a:r>
              <a:rPr lang="ru-RU" sz="2800" dirty="0" smtClean="0"/>
              <a:t> Виктория, </a:t>
            </a:r>
            <a:br>
              <a:rPr lang="ru-RU" sz="2800" dirty="0" smtClean="0"/>
            </a:br>
            <a:r>
              <a:rPr lang="ru-RU" sz="2800" dirty="0" smtClean="0"/>
              <a:t>Коновалова Евгения,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err="1" smtClean="0"/>
              <a:t>Виденина</a:t>
            </a:r>
            <a:r>
              <a:rPr lang="ru-RU" sz="2800" dirty="0" smtClean="0"/>
              <a:t>  Екатерина, </a:t>
            </a:r>
            <a:br>
              <a:rPr lang="ru-RU" sz="2800" dirty="0" smtClean="0"/>
            </a:br>
            <a:r>
              <a:rPr lang="ru-RU" sz="2800" dirty="0" err="1" smtClean="0"/>
              <a:t>Юрчук</a:t>
            </a:r>
            <a:r>
              <a:rPr lang="ru-RU" sz="2800" dirty="0" smtClean="0"/>
              <a:t> </a:t>
            </a:r>
            <a:r>
              <a:rPr lang="ru-RU" sz="2800" dirty="0" err="1" smtClean="0"/>
              <a:t>Ульяна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019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571480"/>
            <a:ext cx="6511925" cy="4943495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учащийся 9 класса –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Силуянов</a:t>
            </a:r>
            <a:r>
              <a:rPr lang="ru-RU" dirty="0" smtClean="0"/>
              <a:t> Геннадий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29683" cy="530068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u="sng" dirty="0" smtClean="0"/>
              <a:t>Руководитель </a:t>
            </a:r>
            <a:r>
              <a:rPr lang="ru-RU" u="sng" dirty="0" smtClean="0"/>
              <a:t>проекта: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/>
              <a:t/>
            </a:r>
            <a:br>
              <a:rPr lang="ru-RU"/>
            </a:br>
            <a:r>
              <a:rPr lang="ru-RU" sz="3600" smtClean="0">
                <a:solidFill>
                  <a:schemeClr val="accent4">
                    <a:lumMod val="75000"/>
                  </a:schemeClr>
                </a:solidFill>
              </a:rPr>
              <a:t>учитель 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географии  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Гриценко Наталья 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Николаевна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</TotalTime>
  <Words>26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Учебно-исследовательский проект  «20 лет без СССР»</vt:lpstr>
      <vt:lpstr>Цели проекта:   1. Ознакомиться с  изменениями, произошедшими  в  суверенных государствах  - бывших республиках СССР за 20 лет.   </vt:lpstr>
      <vt:lpstr>Участники проекта:  - учащиеся 11 класса:   Лакеева Елена, Струкова Светлана, Биш Антонина, Кириенко Александра, Евлантьева Наталья, Прокофьева Алена, Гриценко Илья </vt:lpstr>
      <vt:lpstr> - учащиеся 10 класса:  Костогукайлова Анжела, Купряжкина Ульяна,  Жарников Андрей,  Пекарский Михаил,  Зарянина Виктория,  Коновалова Евгения,  Виденина  Екатерина,  Юрчук Ульяна </vt:lpstr>
      <vt:lpstr>учащийся 9 класса –    Силуянов Геннадий</vt:lpstr>
      <vt:lpstr>Руководитель проекта:    учитель географии   Гриценко Наталья Николаевна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Учебно-исследовательский проект  «20 лет без СССР»</dc:title>
  <dc:creator>Наталья</dc:creator>
  <cp:lastModifiedBy>Наталья</cp:lastModifiedBy>
  <cp:revision>1</cp:revision>
  <dcterms:created xsi:type="dcterms:W3CDTF">2013-04-04T04:29:15Z</dcterms:created>
  <dcterms:modified xsi:type="dcterms:W3CDTF">2013-04-04T04:32:28Z</dcterms:modified>
</cp:coreProperties>
</file>