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6" r:id="rId8"/>
    <p:sldId id="267" r:id="rId9"/>
    <p:sldId id="268" r:id="rId10"/>
    <p:sldId id="269" r:id="rId11"/>
    <p:sldId id="270" r:id="rId12"/>
    <p:sldId id="265" r:id="rId13"/>
    <p:sldId id="271" r:id="rId14"/>
    <p:sldId id="26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003BB35B-FFEC-4DBC-88A0-95CDC049B7E4}" type="datetimeFigureOut">
              <a:rPr lang="ru-RU" smtClean="0"/>
              <a:t>19.01.2012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C3A9809C-9252-4327-A79C-724CD5F9CDAE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BB35B-FFEC-4DBC-88A0-95CDC049B7E4}" type="datetimeFigureOut">
              <a:rPr lang="ru-RU" smtClean="0"/>
              <a:t>19.01.2012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809C-9252-4327-A79C-724CD5F9CD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BB35B-FFEC-4DBC-88A0-95CDC049B7E4}" type="datetimeFigureOut">
              <a:rPr lang="ru-RU" smtClean="0"/>
              <a:t>19.01.2012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809C-9252-4327-A79C-724CD5F9CD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BB35B-FFEC-4DBC-88A0-95CDC049B7E4}" type="datetimeFigureOut">
              <a:rPr lang="ru-RU" smtClean="0"/>
              <a:t>19.01.2012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809C-9252-4327-A79C-724CD5F9CD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BB35B-FFEC-4DBC-88A0-95CDC049B7E4}" type="datetimeFigureOut">
              <a:rPr lang="ru-RU" smtClean="0"/>
              <a:t>19.01.2012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809C-9252-4327-A79C-724CD5F9CD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BB35B-FFEC-4DBC-88A0-95CDC049B7E4}" type="datetimeFigureOut">
              <a:rPr lang="ru-RU" smtClean="0"/>
              <a:t>19.01.2012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809C-9252-4327-A79C-724CD5F9CDAE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BB35B-FFEC-4DBC-88A0-95CDC049B7E4}" type="datetimeFigureOut">
              <a:rPr lang="ru-RU" smtClean="0"/>
              <a:t>19.01.2012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809C-9252-4327-A79C-724CD5F9CD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BB35B-FFEC-4DBC-88A0-95CDC049B7E4}" type="datetimeFigureOut">
              <a:rPr lang="ru-RU" smtClean="0"/>
              <a:t>19.01.2012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809C-9252-4327-A79C-724CD5F9CD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BB35B-FFEC-4DBC-88A0-95CDC049B7E4}" type="datetimeFigureOut">
              <a:rPr lang="ru-RU" smtClean="0"/>
              <a:t>19.01.2012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809C-9252-4327-A79C-724CD5F9CD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BB35B-FFEC-4DBC-88A0-95CDC049B7E4}" type="datetimeFigureOut">
              <a:rPr lang="ru-RU" smtClean="0"/>
              <a:t>19.01.2012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809C-9252-4327-A79C-724CD5F9CDAE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BB35B-FFEC-4DBC-88A0-95CDC049B7E4}" type="datetimeFigureOut">
              <a:rPr lang="ru-RU" smtClean="0"/>
              <a:t>19.01.2012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809C-9252-4327-A79C-724CD5F9CD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003BB35B-FFEC-4DBC-88A0-95CDC049B7E4}" type="datetimeFigureOut">
              <a:rPr lang="ru-RU" smtClean="0"/>
              <a:t>19.01.2012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C3A9809C-9252-4327-A79C-724CD5F9CDA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800199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Узбекистан после распада СССР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36712" y="2924944"/>
            <a:ext cx="13177463" cy="4248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18279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4057520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/>
              <a:t>По отчетам чиновников, средняя зарплата в Узбекистане – 300 долл. США . Однако у всех, с кем мне пришлось общаться, зарплата едва превышала 100 – 200 долл. На фоне таких доходов пенсионеры кажутся «богачами», средняя пенсия в республике – 70 долл.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4906623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36254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 smtClean="0"/>
              <a:t>В Узбекистане важно иметь не деньги, а связи. Структура экономики в республике во многом остаётся советской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0732341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4561576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/>
              <a:t>Сменили знаменитый монумент на бывшей площади Дружбы народов, установленный в честь семьи узбекского кузнеца , усыновившего в годы Великой Отечественной войны 15 – детей – сирот разных национальностей.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18607450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"/>
          <p:cNvGrpSpPr>
            <a:grpSpLocks noGrp="1" noUngrp="1" noChangeAspect="1"/>
          </p:cNvGrpSpPr>
          <p:nvPr/>
        </p:nvGrpSpPr>
        <p:grpSpPr bwMode="auto">
          <a:xfrm>
            <a:off x="1115616" y="476672"/>
            <a:ext cx="6984776" cy="5905078"/>
            <a:chOff x="2735263" y="685800"/>
            <a:chExt cx="3673475" cy="5867400"/>
          </a:xfrm>
        </p:grpSpPr>
        <p:pic>
          <p:nvPicPr>
            <p:cNvPr id="3" name="Рисунок 1" descr="Ташкент"/>
            <p:cNvPicPr>
              <a:picLocks noRot="1" noChangeAspect="1" noMove="1" noResize="1"/>
            </p:cNvPicPr>
            <p:nvPr isPhoto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35263" y="685800"/>
              <a:ext cx="3673475" cy="5486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Прямоугольник 3"/>
            <p:cNvSpPr/>
            <p:nvPr/>
          </p:nvSpPr>
          <p:spPr>
            <a:xfrm>
              <a:off x="2735263" y="6210300"/>
              <a:ext cx="3673475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 fontScale="85000" lnSpcReduction="20000"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400" dirty="0">
                  <a:solidFill>
                    <a:srgbClr val="FFC000"/>
                  </a:solidFill>
                  <a:latin typeface="+mn-lt"/>
                </a:rPr>
                <a:t>Ташкент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061618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10546"/>
          </a:xfrm>
        </p:spPr>
        <p:txBody>
          <a:bodyPr>
            <a:normAutofit/>
          </a:bodyPr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</a:rPr>
              <a:t>Ташкент.  Площадь Независимости (</a:t>
            </a:r>
            <a:r>
              <a:rPr lang="ru-RU" sz="1600" b="1" dirty="0" err="1" smtClean="0">
                <a:solidFill>
                  <a:schemeClr val="accent4"/>
                </a:solidFill>
              </a:rPr>
              <a:t>Мустакиллик</a:t>
            </a:r>
            <a:r>
              <a:rPr lang="ru-RU" sz="1600" b="1" dirty="0" smtClean="0">
                <a:solidFill>
                  <a:schemeClr val="accent4"/>
                </a:solidFill>
              </a:rPr>
              <a:t>). Независимости и гуманизма -  символ суверенитета Узбекистана. Представляет собой золотистый земной шар с  рельефной картой республики.  Под ним – герб Узбекистана.  Монумент  установлен в 1991 году на постаменте снятого  памятника В.И. Ленину 1974 скульптор Н. Томский.  В декабре 2005 года монумент дополнен скульптурой «Счастливая мать». Образ матери символизирует образ  Родины, ребенок – образ будущего. Согласно постановлению первого  и пока единственного президента Узбекистана Ислама Каримова,  Обновленный  архитектурный комплекс   следует именовать монументом независимости  и гуманизма. Символика  памятника оказала влияние на монументальное искусство Узбекистана 1990-х -2000-х годов.  Монумент был воспроизведен на плакатах, фресках  и  в  скульптурных и </a:t>
            </a:r>
            <a:r>
              <a:rPr lang="ru-RU" sz="1600" b="1" dirty="0" smtClean="0">
                <a:solidFill>
                  <a:schemeClr val="accent4"/>
                </a:solidFill>
              </a:rPr>
              <a:t>изображениях</a:t>
            </a:r>
            <a:r>
              <a:rPr lang="ru-RU" sz="1600" b="1" dirty="0" smtClean="0">
                <a:solidFill>
                  <a:schemeClr val="accent4"/>
                </a:solidFill>
              </a:rPr>
              <a:t>.</a:t>
            </a:r>
            <a:r>
              <a:rPr lang="ru-RU" sz="1600" b="1" dirty="0" smtClean="0">
                <a:solidFill>
                  <a:schemeClr val="tx1"/>
                </a:solidFill>
              </a:rPr>
              <a:t> </a:t>
            </a:r>
            <a:endParaRPr lang="ru-RU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62890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Последствия 1991года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564904"/>
            <a:ext cx="7488832" cy="374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97012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620688"/>
            <a:ext cx="8136904" cy="5904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626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745152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Важное  для страны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060848"/>
            <a:ext cx="8064896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23767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908720"/>
            <a:ext cx="7024744" cy="31310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Валюта после 1991 года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457400"/>
            <a:ext cx="7704856" cy="4923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97948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3481456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accent4"/>
                </a:solidFill>
              </a:rPr>
              <a:t>Узбекистан в 1991 г. И в 2011 г., в 1991 г. Проживало 20 млн 710тыс.человек, в 2011 – около 28 млн</a:t>
            </a:r>
            <a:r>
              <a:rPr lang="ru-RU" b="1" dirty="0" smtClean="0"/>
              <a:t>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8134984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456157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i="1" dirty="0" smtClean="0">
                <a:solidFill>
                  <a:schemeClr val="accent4"/>
                </a:solidFill>
              </a:rPr>
              <a:t>Любое инакомыслие в республике воспринимается как подрыв государственных устоев, поэтому карается – иногда пытками и большими тюремными сроками. В местных тюрьмах сидят по политическим статьям десятки тысяч заключенных, обвинённых в экстремизме и терроризме. Заблокирован доступ к независимым интернет – ресурсам.</a:t>
            </a:r>
            <a:endParaRPr lang="ru-RU" sz="2800" i="1" dirty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74500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4633584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/>
              <a:t>Народ здесь бедствует, но не голодает. Еда по сравнению с Россией дешёвая и невероятно вкусная. Огромную тарелку плова или первого блюда можно отведать за  40 – 50  руб. в периоде на наши деньги, палочка шашлыка  в чайхане стоит не дороже 30 руб.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11436637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4561576"/>
          </a:xfrm>
        </p:spPr>
        <p:txBody>
          <a:bodyPr>
            <a:noAutofit/>
          </a:bodyPr>
          <a:lstStyle/>
          <a:p>
            <a:pPr algn="ctr"/>
            <a:r>
              <a:rPr lang="ru-RU" sz="6000" b="1" dirty="0" smtClean="0"/>
              <a:t>На </a:t>
            </a:r>
            <a:r>
              <a:rPr lang="ru-RU" sz="6000" b="1" i="1" dirty="0" smtClean="0">
                <a:solidFill>
                  <a:srgbClr val="FF0000"/>
                </a:solidFill>
              </a:rPr>
              <a:t>40 рублей </a:t>
            </a:r>
            <a:r>
              <a:rPr lang="ru-RU" sz="6000" b="1" dirty="0" smtClean="0"/>
              <a:t>в день можно прожить в Ташкенте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353339461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102</TotalTime>
  <Words>357</Words>
  <Application>Microsoft Office PowerPoint</Application>
  <PresentationFormat>Экран (4:3)</PresentationFormat>
  <Paragraphs>13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Остин</vt:lpstr>
      <vt:lpstr>Узбекистан после распада СССР</vt:lpstr>
      <vt:lpstr>Последствия 1991года</vt:lpstr>
      <vt:lpstr>Презентация PowerPoint</vt:lpstr>
      <vt:lpstr>Важное  для страны</vt:lpstr>
      <vt:lpstr>Валюта после 1991 года</vt:lpstr>
      <vt:lpstr>Узбекистан в 1991 г. И в 2011 г., в 1991 г. Проживало 20 млн 710тыс.человек, в 2011 – около 28 млн.</vt:lpstr>
      <vt:lpstr>Любое инакомыслие в республике воспринимается как подрыв государственных устоев, поэтому карается – иногда пытками и большими тюремными сроками. В местных тюрьмах сидят по политическим статьям десятки тысяч заключенных, обвинённых в экстремизме и терроризме. Заблокирован доступ к независимым интернет – ресурсам.</vt:lpstr>
      <vt:lpstr>Народ здесь бедствует, но не голодает. Еда по сравнению с Россией дешёвая и невероятно вкусная. Огромную тарелку плова или первого блюда можно отведать за  40 – 50  руб. в периоде на наши деньги, палочка шашлыка  в чайхане стоит не дороже 30 руб.</vt:lpstr>
      <vt:lpstr>На 40 рублей в день можно прожить в Ташкенте</vt:lpstr>
      <vt:lpstr>По отчетам чиновников, средняя зарплата в Узбекистане – 300 долл. США . Однако у всех, с кем мне пришлось общаться, зарплата едва превышала 100 – 200 долл. На фоне таких доходов пенсионеры кажутся «богачами», средняя пенсия в республике – 70 долл.</vt:lpstr>
      <vt:lpstr>В Узбекистане важно иметь не деньги, а связи. Структура экономики в республике во многом остаётся советской</vt:lpstr>
      <vt:lpstr>Сменили знаменитый монумент на бывшей площади Дружбы народов, установленный в честь семьи узбекского кузнеца , усыновившего в годы Великой Отечественной войны 15 – детей – сирот разных национальностей.</vt:lpstr>
      <vt:lpstr>Презентация PowerPoint</vt:lpstr>
      <vt:lpstr>Ташкент.  Площадь Независимости (Мустакиллик). Независимости и гуманизма -  символ суверенитета Узбекистана. Представляет собой золотистый земной шар с  рельефной картой республики.  Под ним – герб Узбекистана.  Монумент  установлен в 1991 году на постаменте снятого  памятника В.И. Ленину 1974 скульптор Н. Томский.  В декабре 2005 года монумент дополнен скульптурой «Счастливая мать». Образ матери символизирует образ  Родины, ребенок – образ будущего. Согласно постановлению первого  и пока единственного президента Узбекистана Ислама Каримова,  Обновленный  архитектурный комплекс   следует именовать монументом независимости  и гуманизма. Символика  памятника оказала влияние на монументальное искусство Узбекистана 1990-х -2000-х годов.  Монумент был воспроизведен на плакатах, фресках  и  в  скульптурных и изображениях.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Узбекистан после распада СССР</dc:title>
  <dc:creator>школа 3</dc:creator>
  <cp:lastModifiedBy>школа 3</cp:lastModifiedBy>
  <cp:revision>11</cp:revision>
  <dcterms:created xsi:type="dcterms:W3CDTF">2011-12-05T07:44:35Z</dcterms:created>
  <dcterms:modified xsi:type="dcterms:W3CDTF">2012-01-19T06:09:40Z</dcterms:modified>
</cp:coreProperties>
</file>