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63E8C-5C2A-462B-AAA5-B7BACED58615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9EA69-0ACF-4603-A291-FAF3BF1693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9EA69-0ACF-4603-A291-FAF3BF16935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ЧК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ЧН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ЧТ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ЧВ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ЩН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НЩ</a:t>
            </a:r>
          </a:p>
          <a:p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\Мои документы\kiev-repetitory_8178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3286148" cy="4716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</TotalTime>
  <Words>7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</cp:revision>
  <dcterms:modified xsi:type="dcterms:W3CDTF">2012-12-13T12:51:37Z</dcterms:modified>
</cp:coreProperties>
</file>