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67" r:id="rId4"/>
    <p:sldId id="264" r:id="rId5"/>
    <p:sldId id="268" r:id="rId6"/>
    <p:sldId id="270" r:id="rId7"/>
    <p:sldId id="269" r:id="rId8"/>
    <p:sldId id="271" r:id="rId9"/>
    <p:sldId id="279" r:id="rId10"/>
    <p:sldId id="280" r:id="rId11"/>
    <p:sldId id="278" r:id="rId12"/>
    <p:sldId id="275" r:id="rId13"/>
    <p:sldId id="274" r:id="rId14"/>
    <p:sldId id="281" r:id="rId15"/>
    <p:sldId id="282" r:id="rId16"/>
    <p:sldId id="262" r:id="rId17"/>
    <p:sldId id="283" r:id="rId18"/>
    <p:sldId id="284" r:id="rId19"/>
    <p:sldId id="277" r:id="rId20"/>
    <p:sldId id="287" r:id="rId21"/>
    <p:sldId id="286" r:id="rId22"/>
    <p:sldId id="285" r:id="rId23"/>
    <p:sldId id="289" r:id="rId24"/>
    <p:sldId id="288" r:id="rId25"/>
    <p:sldId id="290" r:id="rId26"/>
    <p:sldId id="291" r:id="rId27"/>
    <p:sldId id="266" r:id="rId28"/>
    <p:sldId id="292" r:id="rId29"/>
    <p:sldId id="27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BB8BDB-2325-4FF0-ACBD-2872331B78C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EF860D-ECEC-4EC4-906F-C86A07A36E4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4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4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1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6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4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4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4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4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2161" y="1639085"/>
            <a:ext cx="7851648" cy="1108720"/>
          </a:xfrm>
        </p:spPr>
        <p:txBody>
          <a:bodyPr/>
          <a:lstStyle/>
          <a:p>
            <a:r>
              <a:rPr lang="ru-RU" dirty="0" smtClean="0"/>
              <a:t>День Космонавтики!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467544" y="188640"/>
            <a:ext cx="1152128" cy="79208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699793" y="207845"/>
            <a:ext cx="1080120" cy="864096"/>
          </a:xfrm>
          <a:prstGeom prst="star5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619672" y="207845"/>
            <a:ext cx="1080120" cy="720080"/>
          </a:xfrm>
          <a:prstGeom prst="star5">
            <a:avLst/>
          </a:prstGeom>
          <a:solidFill>
            <a:srgbClr val="7030A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3923928" y="32792"/>
            <a:ext cx="864096" cy="1307976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>
            <a:off x="4788024" y="207845"/>
            <a:ext cx="1296144" cy="1132923"/>
          </a:xfrm>
          <a:prstGeom prst="irregularSeal2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6085656" y="207845"/>
            <a:ext cx="1440160" cy="1456958"/>
          </a:xfrm>
          <a:prstGeom prst="star4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Новая папка (2)\008gy6w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973" y="2924944"/>
            <a:ext cx="3735339" cy="36678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945145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  <p:sndAc>
          <p:stSnd>
            <p:snd r:embed="rId4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276872"/>
            <a:ext cx="7215238" cy="308095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2">
                    <a:lumMod val="50000"/>
                  </a:schemeClr>
                </a:solidFill>
              </a:rPr>
              <a:t>Перед учеными стояла задача - вывести на орбиту живое существо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5898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00570"/>
            <a:ext cx="8305800" cy="207170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</a:rPr>
              <a:t>20 августа было объявлено, что совершил мягкую посадку спускаемый аппарат и на землю благополучно возвратились собаки Белка и Стрелка. Но не только, слетали 21 серая и 19 белых мышей.</a:t>
            </a:r>
          </a:p>
        </p:txBody>
      </p:sp>
      <p:pic>
        <p:nvPicPr>
          <p:cNvPr id="8194" name="Picture 2" descr="F:\Новая папка (2)\0003-002-Naza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214290"/>
            <a:ext cx="3738065" cy="4000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363618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  <p:sndAc>
          <p:stSnd>
            <p:snd r:embed="rId4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1428736"/>
            <a:ext cx="8501122" cy="500066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</a:rPr>
              <a:t>Вот они-покорители космоса! </a:t>
            </a:r>
            <a:r>
              <a:rPr lang="ru-RU" sz="8000" dirty="0" smtClean="0">
                <a:solidFill>
                  <a:srgbClr val="0070C0"/>
                </a:solidFill>
              </a:rPr>
              <a:t/>
            </a:r>
            <a:br>
              <a:rPr lang="ru-RU" sz="8000" dirty="0" smtClean="0">
                <a:solidFill>
                  <a:srgbClr val="0070C0"/>
                </a:solidFill>
              </a:rPr>
            </a:br>
            <a:endParaRPr lang="ru-RU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103023"/>
      </p:ext>
    </p:extLst>
  </p:cSld>
  <p:clrMapOvr>
    <a:masterClrMapping/>
  </p:clrMapOvr>
  <p:transition spd="slow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32656"/>
            <a:ext cx="2928958" cy="1296143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Юрий Алексеевич Гагарин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628800"/>
            <a:ext cx="2952328" cy="4968552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Космонавт №1 </a:t>
            </a:r>
            <a:r>
              <a:rPr lang="ru-RU" sz="2000" b="1" dirty="0" smtClean="0">
                <a:solidFill>
                  <a:srgbClr val="C00000"/>
                </a:solidFill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</a:rPr>
              <a:t>1934-68), </a:t>
            </a:r>
          </a:p>
          <a:p>
            <a:r>
              <a:rPr lang="ru-RU" sz="2400" b="1" dirty="0" smtClean="0"/>
              <a:t>12 апреля 1961 года, на корабле «Восток» отправился в открытый космос став космическим первопроходцем для всего человечества. </a:t>
            </a:r>
            <a:endParaRPr lang="ru-RU" sz="2400" b="1" dirty="0" smtClean="0"/>
          </a:p>
          <a:p>
            <a:r>
              <a:rPr lang="ru-RU" sz="2400" b="1" dirty="0" smtClean="0">
                <a:solidFill>
                  <a:schemeClr val="accent6"/>
                </a:solidFill>
              </a:rPr>
              <a:t>108</a:t>
            </a:r>
            <a:r>
              <a:rPr lang="ru-RU" sz="2400" b="1" dirty="0" smtClean="0"/>
              <a:t> </a:t>
            </a:r>
            <a:r>
              <a:rPr lang="ru-RU" sz="2400" b="1" dirty="0" smtClean="0"/>
              <a:t>минут проведенные им в космосе открыли дорогу другим исследователям космического пространства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422" b="20422"/>
          <a:stretch>
            <a:fillRect/>
          </a:stretch>
        </p:blipFill>
        <p:spPr>
          <a:xfrm rot="420000">
            <a:off x="3434339" y="1044740"/>
            <a:ext cx="5442947" cy="5130058"/>
          </a:xfrm>
        </p:spPr>
      </p:pic>
    </p:spTree>
    <p:extLst>
      <p:ext uri="{BB962C8B-B14F-4D97-AF65-F5344CB8AC3E}">
        <p14:creationId xmlns="" xmlns:p14="http://schemas.microsoft.com/office/powerpoint/2010/main" val="1646611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Новая папка (2)\gagarin_compressed_Image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047750"/>
            <a:ext cx="9048750" cy="476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62461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stSnd>
            <p:snd r:embed="rId4" name="chimes.wav"/>
          </p:stSnd>
        </p:sndAc>
      </p:transition>
    </mc:Choice>
    <mc:Fallback>
      <p:transition spd="slow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Новая папка (2)\yjm6mu_german_titov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0" y="0"/>
            <a:ext cx="461055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8024" y="188640"/>
            <a:ext cx="410445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Космонавт №2 ТИТОВ Герман Степанович (11 сентября 1935, село Верхнее Жилино </a:t>
            </a:r>
            <a:r>
              <a:rPr lang="ru-RU" sz="2400" b="1" dirty="0" err="1"/>
              <a:t>Косихинского</a:t>
            </a:r>
            <a:r>
              <a:rPr lang="ru-RU" sz="2400" b="1" dirty="0"/>
              <a:t> района Алтайского края — 20 сентября 2000, Москва), российский </a:t>
            </a:r>
            <a:r>
              <a:rPr lang="ru-RU" sz="2400" b="1" dirty="0" smtClean="0"/>
              <a:t>космонавт.</a:t>
            </a:r>
          </a:p>
          <a:p>
            <a:r>
              <a:rPr lang="ru-RU" sz="2400" b="1" dirty="0"/>
              <a:t>В первом отряде космонавтов СССР Герман Титов был одним из лучших и был назначен дублером Ю. А. Гагарина, на время подготовки к первому в истории космическому полету 12 апреля 1961 года.</a:t>
            </a:r>
          </a:p>
        </p:txBody>
      </p:sp>
    </p:spTree>
    <p:extLst>
      <p:ext uri="{BB962C8B-B14F-4D97-AF65-F5344CB8AC3E}">
        <p14:creationId xmlns="" xmlns:p14="http://schemas.microsoft.com/office/powerpoint/2010/main" val="322208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000396" cy="144016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Валентина Владимировна Терешкова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071678"/>
            <a:ext cx="2209800" cy="400052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Родилась 6 </a:t>
            </a:r>
            <a:r>
              <a:rPr lang="ru-RU" sz="2800" b="1" dirty="0"/>
              <a:t>марта 1937, </a:t>
            </a:r>
            <a:r>
              <a:rPr lang="ru-RU" sz="2800" b="1" dirty="0" smtClean="0"/>
              <a:t>советский </a:t>
            </a:r>
            <a:r>
              <a:rPr lang="ru-RU" sz="2800" b="1" dirty="0"/>
              <a:t>космонавт, первая в мире женщина-космонавт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087" b="19087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23652852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  <p:sndAc>
          <p:stSnd>
            <p:snd r:embed="rId4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0047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52601" y="404664"/>
            <a:ext cx="38884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БЕЛЯЕВ Павел Иванович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/>
              <a:t>(</a:t>
            </a:r>
            <a:r>
              <a:rPr lang="ru-RU" sz="2400" b="1" dirty="0"/>
              <a:t>26 июня 1925, с. </a:t>
            </a:r>
            <a:r>
              <a:rPr lang="ru-RU" sz="2400" b="1" dirty="0" err="1"/>
              <a:t>Челищево</a:t>
            </a:r>
            <a:r>
              <a:rPr lang="ru-RU" sz="2400" b="1" dirty="0"/>
              <a:t> Вологодской области — 10 января 1970, Москва), советский космонавт, командир космического корабля «Восход-2», во время полета которого был осуществлен первый выход человека в открытый </a:t>
            </a:r>
            <a:r>
              <a:rPr lang="ru-RU" sz="2400" b="1" dirty="0" smtClean="0"/>
              <a:t>космос</a:t>
            </a:r>
            <a:r>
              <a:rPr lang="ru-RU" sz="2400" b="1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0724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Новая папка (2)\ЛЕОНОВ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7" y="-19116"/>
            <a:ext cx="3863465" cy="4233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F:\Новая папка (2)\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3567968"/>
            <a:ext cx="8093569" cy="32900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38877"/>
            <a:ext cx="5040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</a:t>
            </a:r>
            <a:r>
              <a:rPr lang="ru-RU" b="1" dirty="0" smtClean="0">
                <a:solidFill>
                  <a:srgbClr val="FF0000"/>
                </a:solidFill>
              </a:rPr>
              <a:t>ЛЕОНОВ Алексей </a:t>
            </a:r>
            <a:r>
              <a:rPr lang="ru-RU" b="1" dirty="0" smtClean="0">
                <a:solidFill>
                  <a:srgbClr val="FF0000"/>
                </a:solidFill>
              </a:rPr>
              <a:t>Архипович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р</a:t>
            </a:r>
            <a:r>
              <a:rPr lang="ru-RU" b="1" dirty="0"/>
              <a:t>. 30 мая 1934, Кемеровская область), российский </a:t>
            </a:r>
            <a:r>
              <a:rPr lang="ru-RU" b="1" dirty="0" smtClean="0"/>
              <a:t>космонавт.  </a:t>
            </a:r>
            <a:r>
              <a:rPr lang="ru-RU" b="1" dirty="0"/>
              <a:t>18-19 марта 1965 года совместно с Павлом Беляевым совершил полёт в космос в качестве второго пилота на космическом корабле Восход-2. Продолжительность полёта 1 сутки 2 часа 2 минуты 17 секунд. В ходе этого полёта Леонов совершил первый в истории космонавтики выход в открытый космос продолжительностью 12 минут 9 секунд.</a:t>
            </a:r>
          </a:p>
        </p:txBody>
      </p:sp>
    </p:spTree>
    <p:extLst>
      <p:ext uri="{BB962C8B-B14F-4D97-AF65-F5344CB8AC3E}">
        <p14:creationId xmlns="" xmlns:p14="http://schemas.microsoft.com/office/powerpoint/2010/main" val="106649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404665"/>
            <a:ext cx="2857520" cy="158417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Падалка Геннадий Иванович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09600" y="2060848"/>
            <a:ext cx="2209800" cy="4608512"/>
          </a:xfrm>
        </p:spPr>
        <p:txBody>
          <a:bodyPr>
            <a:noAutofit/>
          </a:bodyPr>
          <a:lstStyle/>
          <a:p>
            <a:r>
              <a:rPr lang="ru-RU" sz="2000" b="1" dirty="0"/>
              <a:t>Геннадий </a:t>
            </a:r>
            <a:r>
              <a:rPr lang="ru-RU" sz="2000" b="1" dirty="0" err="1"/>
              <a:t>Ива́нович</a:t>
            </a:r>
            <a:r>
              <a:rPr lang="ru-RU" sz="2000" b="1" dirty="0"/>
              <a:t> </a:t>
            </a:r>
            <a:r>
              <a:rPr lang="ru-RU" sz="2000" b="1" dirty="0" err="1"/>
              <a:t>Па́далка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smtClean="0"/>
              <a:t>(</a:t>
            </a:r>
            <a:r>
              <a:rPr lang="ru-RU" sz="2000" b="1" dirty="0"/>
              <a:t>21 июня 1958 года, </a:t>
            </a:r>
            <a:r>
              <a:rPr lang="ru-RU" sz="2000" b="1" dirty="0">
                <a:solidFill>
                  <a:srgbClr val="FF0000"/>
                </a:solidFill>
              </a:rPr>
              <a:t>Краснодар</a:t>
            </a:r>
            <a:r>
              <a:rPr lang="ru-RU" sz="2000" b="1" dirty="0"/>
              <a:t>) — российский космонавт, офицер ВВС. Герой Российской Федерации. </a:t>
            </a:r>
            <a:endParaRPr lang="ru-RU" sz="2000" b="1" dirty="0" smtClean="0"/>
          </a:p>
          <a:p>
            <a:r>
              <a:rPr lang="ru-RU" sz="2000" b="1" dirty="0" smtClean="0"/>
              <a:t>89-й  </a:t>
            </a:r>
            <a:r>
              <a:rPr lang="ru-RU" sz="2000" b="1" dirty="0"/>
              <a:t>космонавт России и 384 </a:t>
            </a:r>
            <a:r>
              <a:rPr lang="ru-RU" sz="2000" b="1" dirty="0" smtClean="0"/>
              <a:t>–</a:t>
            </a:r>
            <a:r>
              <a:rPr lang="ru-RU" sz="2000" b="1" dirty="0" err="1" smtClean="0"/>
              <a:t>й</a:t>
            </a:r>
            <a:r>
              <a:rPr lang="ru-RU" sz="2000" b="1" dirty="0" smtClean="0"/>
              <a:t> космонавт </a:t>
            </a:r>
            <a:r>
              <a:rPr lang="ru-RU" sz="2000" b="1" dirty="0"/>
              <a:t>мира.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954" b="15954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10781700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  <p:sndAc>
          <p:stSnd>
            <p:snd r:embed="rId4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05800" cy="3528392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Сегодня 12 апреля! Это День Космонавтики! Я всех поздравляю с этим замечательным днём! А знаете почему этот день называется «</a:t>
            </a:r>
            <a:r>
              <a:rPr lang="ru-RU" sz="3200" b="1" dirty="0" err="1" smtClean="0">
                <a:solidFill>
                  <a:schemeClr val="tx1"/>
                </a:solidFill>
              </a:rPr>
              <a:t>по-космически</a:t>
            </a:r>
            <a:r>
              <a:rPr lang="ru-RU" sz="3200" b="1" dirty="0" smtClean="0">
                <a:solidFill>
                  <a:schemeClr val="tx1"/>
                </a:solidFill>
              </a:rPr>
              <a:t>»? Да </a:t>
            </a:r>
            <a:r>
              <a:rPr lang="ru-RU" sz="3200" b="1" dirty="0" smtClean="0">
                <a:solidFill>
                  <a:schemeClr val="tx1"/>
                </a:solidFill>
              </a:rPr>
              <a:t>потому, </a:t>
            </a:r>
            <a:r>
              <a:rPr lang="ru-RU" sz="3200" b="1" dirty="0" smtClean="0">
                <a:solidFill>
                  <a:schemeClr val="tx1"/>
                </a:solidFill>
              </a:rPr>
              <a:t>что в этот </a:t>
            </a:r>
            <a:r>
              <a:rPr lang="ru-RU" sz="3200" b="1" dirty="0" smtClean="0">
                <a:solidFill>
                  <a:schemeClr val="tx1"/>
                </a:solidFill>
              </a:rPr>
              <a:t>чудесный апрельский </a:t>
            </a:r>
            <a:r>
              <a:rPr lang="ru-RU" sz="3200" b="1" dirty="0" smtClean="0">
                <a:solidFill>
                  <a:schemeClr val="tx1"/>
                </a:solidFill>
              </a:rPr>
              <a:t>день в 1961 году полетел в космос </a:t>
            </a:r>
            <a:r>
              <a:rPr lang="ru-RU" sz="3200" b="1" dirty="0" smtClean="0">
                <a:solidFill>
                  <a:schemeClr val="tx1"/>
                </a:solidFill>
              </a:rPr>
              <a:t>советский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космонавт </a:t>
            </a:r>
            <a:r>
              <a:rPr lang="ru-RU" sz="4000" b="1" i="1" dirty="0" smtClean="0">
                <a:solidFill>
                  <a:schemeClr val="tx1"/>
                </a:solidFill>
              </a:rPr>
              <a:t>Юрий Алексеевич Гагарин!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F:\Новая папка (2)\kosm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6" y="3286125"/>
            <a:ext cx="4286281" cy="3214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76514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4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Новая папка (2)\55464074-1339813624-nu-phi-hanh-gi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248025" cy="476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14223" y="1196752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Светла́на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Евге́ньевна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Сави́цкая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r>
              <a:rPr lang="ru-RU" sz="2800" b="1" dirty="0" smtClean="0"/>
              <a:t>(</a:t>
            </a:r>
            <a:r>
              <a:rPr lang="ru-RU" sz="2800" b="1" dirty="0"/>
              <a:t>род. 8 августа 1948 года, Москва, СССР) — советский космонавт, вторая женщина-космонавт в мире и первая в мире женщина-космонавт, вышедшая в открытый космос.</a:t>
            </a:r>
          </a:p>
        </p:txBody>
      </p:sp>
    </p:spTree>
    <p:extLst>
      <p:ext uri="{BB962C8B-B14F-4D97-AF65-F5344CB8AC3E}">
        <p14:creationId xmlns="" xmlns:p14="http://schemas.microsoft.com/office/powerpoint/2010/main" val="74604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Новая папка (2)\0005-005-Nil-Armstro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3072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Новая папка (2)\10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315200" cy="6381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845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Новая папка (2)\1261423376_blog_ms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7" y="620688"/>
            <a:ext cx="8614134" cy="595158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730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Новая папка (2)\4173_224845-40943037-m750x740-u0a15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56" y="642917"/>
            <a:ext cx="8231710" cy="5879793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6180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Новая папка (2)\2010_08_19_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59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637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Новая папка (2)\p191_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229829"/>
            <a:ext cx="8176992" cy="61514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9748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6429396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         </a:t>
            </a:r>
            <a:r>
              <a:rPr lang="ru-RU" sz="5400" b="1" dirty="0" smtClean="0">
                <a:solidFill>
                  <a:srgbClr val="FF0000"/>
                </a:solidFill>
              </a:rPr>
              <a:t>Это интересно…</a:t>
            </a:r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1) Звёзды это огромные газовые шары.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3) Планеты-гиганты- Юпитер, Сатурн, Нептун, Уран.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4)Планеты Земной группы- Меркурий, Венера, Земля, Марс.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5) У Сатурна больше всего спутников. На данный момент их </a:t>
            </a:r>
            <a:r>
              <a:rPr lang="ru-RU" sz="4000" b="1" i="1" u="sng" dirty="0" smtClean="0">
                <a:solidFill>
                  <a:schemeClr val="tx1"/>
                </a:solidFill>
              </a:rPr>
              <a:t>17</a:t>
            </a:r>
            <a:r>
              <a:rPr lang="ru-RU" sz="4000" b="1" dirty="0" smtClean="0">
                <a:solidFill>
                  <a:schemeClr val="tx1"/>
                </a:solidFill>
              </a:rPr>
              <a:t>.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6) Учёный Михаил Ломоносов доказал наличие атмосферы на Венере.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7) Предположение о том, что Земля имеет форму шара, первым высказал древнегреческий ученый Пифагор</a:t>
            </a:r>
            <a:endParaRPr lang="ru-RU" b="1" i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8376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  <p:sndAc>
          <p:stSnd>
            <p:snd r:embed="rId3" name="drumroll.wav"/>
          </p:stSnd>
        </p:sndAc>
      </p:transition>
    </mc:Choice>
    <mc:Fallback>
      <p:transition spd="slow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657227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8) Первым для исследования небесных тел стал использовать телескоп </a:t>
            </a:r>
            <a:r>
              <a:rPr lang="ru-RU" sz="3600" b="1" i="1" dirty="0" smtClean="0">
                <a:solidFill>
                  <a:schemeClr val="tx1"/>
                </a:solidFill>
              </a:rPr>
              <a:t>Галилео Галилеи.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9)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Первую модель мира создал </a:t>
            </a:r>
            <a:r>
              <a:rPr lang="ru-RU" sz="3600" b="1" i="1" dirty="0" smtClean="0">
                <a:solidFill>
                  <a:schemeClr val="tx1"/>
                </a:solidFill>
              </a:rPr>
              <a:t>Аристотель.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10) Пять </a:t>
            </a:r>
            <a:r>
              <a:rPr lang="ru-RU" sz="3600" b="1" dirty="0" smtClean="0">
                <a:solidFill>
                  <a:schemeClr val="tx1"/>
                </a:solidFill>
              </a:rPr>
              <a:t>планет Солнечной системы можно увидеть невооруженным глазом</a:t>
            </a:r>
            <a:r>
              <a:rPr lang="ru-RU" sz="3600" b="1" i="1" dirty="0" smtClean="0">
                <a:solidFill>
                  <a:schemeClr val="tx1"/>
                </a:solidFill>
              </a:rPr>
              <a:t> .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11)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Солнечную систему образуют девять планет.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12)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Самая большая планета Солнечной системы – Юпитер.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13) Самая маленькая планета Солнечной системы </a:t>
            </a:r>
            <a:r>
              <a:rPr lang="ru-RU" sz="3600" b="1" i="1" dirty="0" smtClean="0">
                <a:solidFill>
                  <a:schemeClr val="tx1"/>
                </a:solidFill>
              </a:rPr>
              <a:t>Плутон</a:t>
            </a:r>
            <a:r>
              <a:rPr lang="ru-RU" sz="3600" b="1" dirty="0" smtClean="0">
                <a:solidFill>
                  <a:schemeClr val="tx1"/>
                </a:solidFill>
              </a:rPr>
              <a:t>.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14)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Самая дальняя от Солнца планета нашей системы </a:t>
            </a:r>
            <a:r>
              <a:rPr lang="ru-RU" sz="3600" b="1" i="1" dirty="0" smtClean="0">
                <a:solidFill>
                  <a:schemeClr val="tx1"/>
                </a:solidFill>
              </a:rPr>
              <a:t>Плутон.</a:t>
            </a: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87" y="836712"/>
            <a:ext cx="9144000" cy="72008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Благодарю за внимание!!!</a:t>
            </a:r>
            <a:endParaRPr lang="ru-RU" sz="4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8" name="Picture 4" descr="F:\Новая папка (2)\1264146815_univers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6984776" cy="4608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165898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  <p:sndAc>
          <p:stSnd>
            <p:snd r:embed="rId4" name="drumroll.wav"/>
          </p:stSnd>
        </p:sndAc>
      </p:transition>
    </mc:Choice>
    <mc:Fallback>
      <p:transition spd="slow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овая папка (2)\092a4cf4221e8a296e2cd593247943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3120243"/>
            <a:ext cx="4786346" cy="35934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80728"/>
            <a:ext cx="8738418" cy="21328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Давайте узнаем о космосе и о его покорителях, а также о многих других  интересных фактах.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9589841"/>
      </p:ext>
    </p:extLst>
  </p:cSld>
  <p:clrMapOvr>
    <a:masterClrMapping/>
  </p:clrMapOvr>
  <p:transition spd="slow">
    <p:wheel spokes="1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0396" cy="142876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accent6"/>
                </a:solidFill>
              </a:rPr>
              <a:t>Циолковский Константин Эдуардович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57158" y="1785926"/>
            <a:ext cx="2462242" cy="421484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/>
              <a:t> </a:t>
            </a:r>
            <a:r>
              <a:rPr lang="ru-RU" sz="2000" b="1" dirty="0" smtClean="0"/>
              <a:t>Родился 1857-1935, </a:t>
            </a:r>
            <a:r>
              <a:rPr lang="ru-RU" sz="2000" b="1" dirty="0"/>
              <a:t>российский ученый и изобретатель, основоположник современной космонавтики. Труды в области </a:t>
            </a:r>
            <a:r>
              <a:rPr lang="ru-RU" sz="2000" b="1" dirty="0" err="1" smtClean="0"/>
              <a:t>аэро</a:t>
            </a:r>
            <a:r>
              <a:rPr lang="ru-RU" sz="2000" b="1" dirty="0" smtClean="0"/>
              <a:t> </a:t>
            </a:r>
            <a:r>
              <a:rPr lang="ru-RU" sz="2000" b="1" dirty="0" smtClean="0"/>
              <a:t>и </a:t>
            </a:r>
            <a:r>
              <a:rPr lang="ru-RU" sz="2000" b="1" dirty="0" err="1"/>
              <a:t>ракетодинамики</a:t>
            </a:r>
            <a:r>
              <a:rPr lang="ru-RU" sz="2000" b="1" dirty="0"/>
              <a:t>, теории самолета и дирижабля</a:t>
            </a:r>
            <a:r>
              <a:rPr lang="ru-RU" sz="1800" dirty="0"/>
              <a:t>. 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049" b="19049"/>
          <a:stretch>
            <a:fillRect/>
          </a:stretch>
        </p:blipFill>
        <p:spPr>
          <a:xfrm rot="420000">
            <a:off x="3296238" y="1080058"/>
            <a:ext cx="5351487" cy="4556712"/>
          </a:xfrm>
          <a:prstGeom prst="rect">
            <a:avLst/>
          </a:prstGeom>
          <a:ln w="38100" cap="sq">
            <a:solidFill>
              <a:schemeClr val="accent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223012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635795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ЦИОЛКОВСКИЙ Константин </a:t>
            </a:r>
            <a:r>
              <a:rPr lang="ru-RU" sz="2800" b="1" dirty="0" smtClean="0">
                <a:solidFill>
                  <a:schemeClr val="tx1"/>
                </a:solidFill>
              </a:rPr>
              <a:t>Эдуардович. </a:t>
            </a: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Труды </a:t>
            </a:r>
            <a:r>
              <a:rPr lang="ru-RU" sz="2800" b="1" dirty="0">
                <a:solidFill>
                  <a:schemeClr val="tx1"/>
                </a:solidFill>
              </a:rPr>
              <a:t>в области </a:t>
            </a:r>
            <a:r>
              <a:rPr lang="ru-RU" sz="2800" b="1" dirty="0" err="1">
                <a:solidFill>
                  <a:schemeClr val="tx1"/>
                </a:solidFill>
              </a:rPr>
              <a:t>аэро</a:t>
            </a:r>
            <a:r>
              <a:rPr lang="ru-RU" sz="2800" b="1" dirty="0">
                <a:solidFill>
                  <a:schemeClr val="tx1"/>
                </a:solidFill>
              </a:rPr>
              <a:t>- и </a:t>
            </a:r>
            <a:r>
              <a:rPr lang="ru-RU" sz="2800" b="1" dirty="0" err="1">
                <a:solidFill>
                  <a:schemeClr val="tx1"/>
                </a:solidFill>
              </a:rPr>
              <a:t>ракетодинамики</a:t>
            </a:r>
            <a:r>
              <a:rPr lang="ru-RU" sz="2800" b="1" dirty="0">
                <a:solidFill>
                  <a:schemeClr val="tx1"/>
                </a:solidFill>
              </a:rPr>
              <a:t>, теории самолета и дирижабля. В детстве почти полностью потерял слух и с 14 лет учился самостоятельно; в 1879 экстерном сдал экзамен на звание учителя, всю жизнь преподавал физику и математику (с 1892 в Калуге). Впервые обосновал возможность использования ракет для межпланетных сообщений, указал рациональные пути развития космонавтики и ракетостроения, нашел ряд важных инженерных решений конструкции ракет и жидкостного ракетного двигателя. Технические идеи Циолковского находят применение при создании ракетно-космической техники. </a:t>
            </a:r>
          </a:p>
        </p:txBody>
      </p:sp>
    </p:spTree>
    <p:extLst>
      <p:ext uri="{BB962C8B-B14F-4D97-AF65-F5344CB8AC3E}">
        <p14:creationId xmlns="" xmlns:p14="http://schemas.microsoft.com/office/powerpoint/2010/main" val="35039717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88641"/>
            <a:ext cx="2928958" cy="138297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accent6"/>
                </a:solidFill>
              </a:rPr>
              <a:t>Сергей Павлович </a:t>
            </a:r>
            <a:r>
              <a:rPr lang="ru-RU" sz="3200" dirty="0" smtClean="0">
                <a:solidFill>
                  <a:schemeClr val="accent6"/>
                </a:solidFill>
              </a:rPr>
              <a:t>Королёв</a:t>
            </a:r>
            <a:endParaRPr lang="ru-RU" sz="3200" dirty="0">
              <a:solidFill>
                <a:schemeClr val="accent6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85720" y="1714488"/>
            <a:ext cx="2500330" cy="4810855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[</a:t>
            </a:r>
            <a:r>
              <a:rPr lang="ru-RU" sz="2000" b="1" dirty="0" smtClean="0"/>
              <a:t>31 декабря 1906 (12 января 1907), Житомир — 14 января 1966, Москва], российский ученый и конструктор, организатор ракетной и космической программ, основоположник практической космонавтики</a:t>
            </a:r>
            <a:endParaRPr lang="ru-RU" sz="2000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891" b="18891"/>
          <a:stretch>
            <a:fillRect/>
          </a:stretch>
        </p:blipFill>
        <p:spPr>
          <a:xfrm rot="420000">
            <a:off x="3066557" y="865752"/>
            <a:ext cx="5652428" cy="481295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0856462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85728"/>
            <a:ext cx="8964488" cy="557216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Сергей Павлович Королёв КОРОЛЕВ Сергей Павлович [31 декабря 1906 (12 января 1907), Житомир — 14 января 1966, Москва], российский ученый и конструктор, организатор ракетной и космической программ, основоположник практической космонавтики; действительный член АН СССР (1958), дважды Герой Социалистического Труда (1956, 1961), лауреат Ленинской премии (1957) и Золотой медали им. К. Э. Циолковского АН СССР (1958</a:t>
            </a:r>
            <a:r>
              <a:rPr lang="ru-RU" sz="2400" b="1" dirty="0" smtClean="0">
                <a:solidFill>
                  <a:schemeClr val="tx1"/>
                </a:solidFill>
              </a:rPr>
              <a:t>).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С </a:t>
            </a:r>
            <a:r>
              <a:rPr lang="ru-RU" sz="2400" b="1" dirty="0">
                <a:solidFill>
                  <a:schemeClr val="tx1"/>
                </a:solidFill>
              </a:rPr>
              <a:t>1917 жил с отчимом и матерью, Григорием Михайловичем и Марией Николаевной </a:t>
            </a:r>
            <a:r>
              <a:rPr lang="ru-RU" sz="2400" b="1" dirty="0" err="1">
                <a:solidFill>
                  <a:schemeClr val="tx1"/>
                </a:solidFill>
              </a:rPr>
              <a:t>Баланиными</a:t>
            </a:r>
            <a:r>
              <a:rPr lang="ru-RU" sz="2400" b="1" dirty="0">
                <a:solidFill>
                  <a:schemeClr val="tx1"/>
                </a:solidFill>
              </a:rPr>
              <a:t>, в Одессе, где с их помощью дома изучал школьную программу, а в 1922-24 учился в строительной профессиональной школе, занимаясь во многих кружках и на разных курсах. </a:t>
            </a:r>
          </a:p>
        </p:txBody>
      </p:sp>
    </p:spTree>
    <p:extLst>
      <p:ext uri="{BB962C8B-B14F-4D97-AF65-F5344CB8AC3E}">
        <p14:creationId xmlns="" xmlns:p14="http://schemas.microsoft.com/office/powerpoint/2010/main" val="23237881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5286412" cy="550072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КОСМОНАВТ (от космос и греч. </a:t>
            </a:r>
            <a:r>
              <a:rPr lang="ru-RU" sz="2800" b="1" dirty="0" err="1">
                <a:solidFill>
                  <a:schemeClr val="tx1"/>
                </a:solidFill>
              </a:rPr>
              <a:t>nautes</a:t>
            </a:r>
            <a:r>
              <a:rPr lang="ru-RU" sz="2800" b="1" dirty="0">
                <a:solidFill>
                  <a:schemeClr val="tx1"/>
                </a:solidFill>
              </a:rPr>
              <a:t> — мореплаватель) (астронавт), человек, испытывающий и эксплуатирующий космическую технику в космическом полете. Подготовка космонавтов в СССР началась в 1960, в США — в 1959. Первый космонавт </a:t>
            </a:r>
            <a:r>
              <a:rPr lang="ru-RU" sz="2800" b="1" dirty="0" smtClean="0">
                <a:solidFill>
                  <a:schemeClr val="tx1"/>
                </a:solidFill>
              </a:rPr>
              <a:t>—                        </a:t>
            </a:r>
            <a:r>
              <a:rPr lang="ru-RU" sz="2800" b="1" dirty="0">
                <a:solidFill>
                  <a:schemeClr val="tx1"/>
                </a:solidFill>
              </a:rPr>
              <a:t>Ю. А. Гагарин (1961</a:t>
            </a:r>
            <a:r>
              <a:rPr lang="ru-RU" sz="2800" b="1" dirty="0" smtClean="0">
                <a:solidFill>
                  <a:schemeClr val="tx1"/>
                </a:solidFill>
              </a:rPr>
              <a:t>),                                              </a:t>
            </a:r>
            <a:r>
              <a:rPr lang="ru-RU" sz="2800" b="1" dirty="0">
                <a:solidFill>
                  <a:schemeClr val="tx1"/>
                </a:solidFill>
              </a:rPr>
              <a:t>первый космонавт, ступивший на Луну, — Н. </a:t>
            </a:r>
            <a:r>
              <a:rPr lang="ru-RU" sz="2800" b="1" dirty="0" err="1">
                <a:solidFill>
                  <a:schemeClr val="tx1"/>
                </a:solidFill>
              </a:rPr>
              <a:t>Армстронг</a:t>
            </a:r>
            <a:r>
              <a:rPr lang="ru-RU" sz="2800" b="1" dirty="0">
                <a:solidFill>
                  <a:schemeClr val="tx1"/>
                </a:solidFill>
              </a:rPr>
              <a:t> (1969)</a:t>
            </a:r>
          </a:p>
        </p:txBody>
      </p:sp>
      <p:pic>
        <p:nvPicPr>
          <p:cNvPr id="5122" name="Picture 2" descr="F:\Новая папка (2)\Valentin43rrrr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629" y="1000108"/>
            <a:ext cx="3563371" cy="50006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530448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3347864" cy="674136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4 октября 1957 года стал знаменательной датой. В этот день был запущен первый искусственный спутник Земли.  Началась космическая эра. Первый спутник Земли представлял собой блестящий шар из алюминиевых сплавов и был невелик - диаметром 58 см, весом - 83,6 кг. Аппарат имел двухметровые усы-антенны, а внутри размещались два радиопередатчика. Скорость спутника составляла 28800 км/ч. За полтора часа спутник облетел весь земной шар, а за сутки полета совершил 15 оборотов. Сейчас на земной орбите находится множество спутников. Одни используются для </a:t>
            </a:r>
            <a:r>
              <a:rPr lang="ru-RU" dirty="0" err="1">
                <a:solidFill>
                  <a:schemeClr val="tx1"/>
                </a:solidFill>
              </a:rPr>
              <a:t>телерадиосвязи</a:t>
            </a:r>
            <a:r>
              <a:rPr lang="ru-RU" dirty="0">
                <a:solidFill>
                  <a:schemeClr val="tx1"/>
                </a:solidFill>
              </a:rPr>
              <a:t>, другие являются научными лабораториями.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flipH="1" flipV="1">
            <a:off x="3347864" y="6857997"/>
            <a:ext cx="144016" cy="17140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881" r="5881"/>
          <a:stretch>
            <a:fillRect/>
          </a:stretch>
        </p:blipFill>
        <p:spPr>
          <a:xfrm rot="420000">
            <a:off x="3874955" y="561976"/>
            <a:ext cx="4956627" cy="4220494"/>
          </a:xfrm>
        </p:spPr>
      </p:pic>
    </p:spTree>
    <p:extLst>
      <p:ext uri="{BB962C8B-B14F-4D97-AF65-F5344CB8AC3E}">
        <p14:creationId xmlns="" xmlns:p14="http://schemas.microsoft.com/office/powerpoint/2010/main" val="27832496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412</TotalTime>
  <Words>725</Words>
  <Application>Microsoft Office PowerPoint</Application>
  <PresentationFormat>Экран (4:3)</PresentationFormat>
  <Paragraphs>35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День Космонавтики! </vt:lpstr>
      <vt:lpstr>Сегодня 12 апреля! Это День Космонавтики! Я всех поздравляю с этим замечательным днём! А знаете почему этот день называется «по-космически»? Да потому, что в этот чудесный апрельский день в 1961 году полетел в космос советский космонавт Юрий Алексеевич Гагарин! </vt:lpstr>
      <vt:lpstr>Давайте узнаем о космосе и о его покорителях, а также о многих других  интересных фактах.</vt:lpstr>
      <vt:lpstr>Циолковский Константин Эдуардович</vt:lpstr>
      <vt:lpstr>ЦИОЛКОВСКИЙ Константин Эдуардович.  Труды в области аэро- и ракетодинамики, теории самолета и дирижабля. В детстве почти полностью потерял слух и с 14 лет учился самостоятельно; в 1879 экстерном сдал экзамен на звание учителя, всю жизнь преподавал физику и математику (с 1892 в Калуге). Впервые обосновал возможность использования ракет для межпланетных сообщений, указал рациональные пути развития космонавтики и ракетостроения, нашел ряд важных инженерных решений конструкции ракет и жидкостного ракетного двигателя. Технические идеи Циолковского находят применение при создании ракетно-космической техники. </vt:lpstr>
      <vt:lpstr>Сергей Павлович Королёв</vt:lpstr>
      <vt:lpstr>Сергей Павлович Королёв КОРОЛЕВ Сергей Павлович [31 декабря 1906 (12 января 1907), Житомир — 14 января 1966, Москва], российский ученый и конструктор, организатор ракетной и космической программ, основоположник практической космонавтики; действительный член АН СССР (1958), дважды Герой Социалистического Труда (1956, 1961), лауреат Ленинской премии (1957) и Золотой медали им. К. Э. Циолковского АН СССР (1958). С 1917 жил с отчимом и матерью, Григорием Михайловичем и Марией Николаевной Баланиными, в Одессе, где с их помощью дома изучал школьную программу, а в 1922-24 учился в строительной профессиональной школе, занимаясь во многих кружках и на разных курсах. </vt:lpstr>
      <vt:lpstr>КОСМОНАВТ (от космос и греч. nautes — мореплаватель) (астронавт), человек, испытывающий и эксплуатирующий космическую технику в космическом полете. Подготовка космонавтов в СССР началась в 1960, в США — в 1959. Первый космонавт —                        Ю. А. Гагарин (1961),                                              первый космонавт, ступивший на Луну, — Н. Армстронг (1969)</vt:lpstr>
      <vt:lpstr>4 октября 1957 года стал знаменательной датой. В этот день был запущен первый искусственный спутник Земли.  Началась космическая эра. Первый спутник Земли представлял собой блестящий шар из алюминиевых сплавов и был невелик - диаметром 58 см, весом - 83,6 кг. Аппарат имел двухметровые усы-антенны, а внутри размещались два радиопередатчика. Скорость спутника составляла 28800 км/ч. За полтора часа спутник облетел весь земной шар, а за сутки полета совершил 15 оборотов. Сейчас на земной орбите находится множество спутников. Одни используются для телерадиосвязи, другие являются научными лабораториями.</vt:lpstr>
      <vt:lpstr>Перед учеными стояла задача - вывести на орбиту живое существо. </vt:lpstr>
      <vt:lpstr>20 августа было объявлено, что совершил мягкую посадку спускаемый аппарат и на землю благополучно возвратились собаки Белка и Стрелка. Но не только, слетали 21 серая и 19 белых мышей.</vt:lpstr>
      <vt:lpstr>Вот они-покорители космоса!  </vt:lpstr>
      <vt:lpstr>Юрий Алексеевич Гагарин</vt:lpstr>
      <vt:lpstr>Слайд 14</vt:lpstr>
      <vt:lpstr>Слайд 15</vt:lpstr>
      <vt:lpstr>Валентина Владимировна Терешкова</vt:lpstr>
      <vt:lpstr>Слайд 17</vt:lpstr>
      <vt:lpstr>Слайд 18</vt:lpstr>
      <vt:lpstr>Падалка Геннадий Иванович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         Это интересно… 1) Звёзды это огромные газовые шары. 3) Планеты-гиганты- Юпитер, Сатурн, Нептун, Уран. 4)Планеты Земной группы- Меркурий, Венера, Земля, Марс. 5) У Сатурна больше всего спутников. На данный момент их 17. 6) Учёный Михаил Ломоносов доказал наличие атмосферы на Венере.  7) Предположение о том, что Земля имеет форму шара, первым высказал древнегреческий ученый Пифагор</vt:lpstr>
      <vt:lpstr> 8) Первым для исследования небесных тел стал использовать телескоп Галилео Галилеи. 9) Первую модель мира создал Аристотель. 10) Пять планет Солнечной системы можно увидеть невооруженным глазом . 11) Солнечную систему образуют девять планет. 12) Самая большая планета Солнечной системы – Юпитер. 13) Самая маленькая планета Солнечной системы Плутон. 14) Самая дальняя от Солнца планета нашей системы Плутон. </vt:lpstr>
      <vt:lpstr>Благодарю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Космонавтики!</dc:title>
  <dc:creator>Ольга</dc:creator>
  <cp:lastModifiedBy>1</cp:lastModifiedBy>
  <cp:revision>36</cp:revision>
  <dcterms:created xsi:type="dcterms:W3CDTF">2013-04-10T14:19:25Z</dcterms:created>
  <dcterms:modified xsi:type="dcterms:W3CDTF">2013-04-16T10:40:26Z</dcterms:modified>
</cp:coreProperties>
</file>