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4660"/>
  </p:normalViewPr>
  <p:slideViewPr>
    <p:cSldViewPr>
      <p:cViewPr varScale="1">
        <p:scale>
          <a:sx n="59" d="100"/>
          <a:sy n="59" d="100"/>
        </p:scale>
        <p:origin x="-8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etImage (8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195" y="188640"/>
            <a:ext cx="8717293" cy="6480719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488832" cy="1800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ГБДОУ№7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Московского района</a:t>
            </a:r>
            <a:br>
              <a:rPr lang="ru-RU" dirty="0" smtClean="0"/>
            </a:br>
            <a:r>
              <a:rPr lang="ru-RU" dirty="0" smtClean="0"/>
              <a:t>Санкт- Петербурга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5792688" cy="13430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Воспитатель:</a:t>
            </a:r>
            <a:r>
              <a:rPr lang="ru-RU" dirty="0" smtClean="0">
                <a:solidFill>
                  <a:schemeClr val="tx1"/>
                </a:solidFill>
              </a:rPr>
              <a:t> Савчук Лиля Владимировна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7773543-backdrop-background-beige-botany-cream-decoration-design-element-fabric-floral-flower-illustration-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14356"/>
            <a:ext cx="8712968" cy="6382995"/>
          </a:xfrm>
          <a:prstGeom prst="rect">
            <a:avLst/>
          </a:prstGeom>
          <a:ln w="2286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работы нужна гофрированная бумага</a:t>
            </a:r>
            <a:endParaRPr lang="ru-RU" dirty="0"/>
          </a:p>
        </p:txBody>
      </p:sp>
      <p:pic>
        <p:nvPicPr>
          <p:cNvPr id="5" name="Содержимое 4" descr="DSC0333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334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7773544-flower-seamless-background-desi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50064"/>
            <a:ext cx="8712967" cy="6519296"/>
          </a:xfrm>
          <a:prstGeom prst="rect">
            <a:avLst/>
          </a:prstGeom>
          <a:ln w="2286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Разрезаем полоски на квадраты, из них скатываем комочки </a:t>
            </a:r>
            <a:endParaRPr lang="ru-RU" dirty="0"/>
          </a:p>
        </p:txBody>
      </p:sp>
      <p:pic>
        <p:nvPicPr>
          <p:cNvPr id="5" name="Содержимое 4" descr="DSC0334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334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280336803_94573_800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рамки подбираем фон из поделочного картона</a:t>
            </a:r>
            <a:endParaRPr lang="ru-RU" dirty="0"/>
          </a:p>
        </p:txBody>
      </p:sp>
      <p:pic>
        <p:nvPicPr>
          <p:cNvPr id="5" name="Содержимое 4" descr="DSC0334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334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s (2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12968" cy="6408711"/>
          </a:xfrm>
          <a:prstGeom prst="rect">
            <a:avLst/>
          </a:prstGeom>
          <a:ln w="228600" cap="sq" cmpd="thickThin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Вани сердечки, а  у Алины - цветочки</a:t>
            </a:r>
            <a:endParaRPr lang="ru-RU" dirty="0"/>
          </a:p>
        </p:txBody>
      </p:sp>
      <p:pic>
        <p:nvPicPr>
          <p:cNvPr id="5" name="Содержимое 4" descr="DSC0373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373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7773678-seamless-floral-pattern-folk-sty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  <a:ln w="228600" cap="sq" cmpd="thickThin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Очень рады  и довольны!</a:t>
            </a:r>
            <a:endParaRPr lang="ru-RU" dirty="0"/>
          </a:p>
        </p:txBody>
      </p:sp>
      <p:pic>
        <p:nvPicPr>
          <p:cNvPr id="5" name="Содержимое 4" descr="DSC0373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3757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934382-sweet-blue-vector-card-or-invitation-for-birthday-or-baby-shower-party-with-strips-and-polka-dots-c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Каждый выбирает рисунок сам. Маша – ягодки, Миша – сердечки.</a:t>
            </a:r>
            <a:endParaRPr lang="ru-RU" dirty="0"/>
          </a:p>
        </p:txBody>
      </p:sp>
      <p:pic>
        <p:nvPicPr>
          <p:cNvPr id="5" name="Содержимое 4" descr="DSC0376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376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56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ГБДОУ№7 Московского района Санкт- Петербурга</vt:lpstr>
      <vt:lpstr>Для работы нужна гофрированная бумага</vt:lpstr>
      <vt:lpstr>Разрезаем полоски на квадраты, из них скатываем комочки </vt:lpstr>
      <vt:lpstr>Для рамки подбираем фон из поделочного картона</vt:lpstr>
      <vt:lpstr>У Вани сердечки, а  у Алины - цветочки</vt:lpstr>
      <vt:lpstr>Очень рады  и довольны!</vt:lpstr>
      <vt:lpstr>Каждый выбирает рисунок сам. Маша – ягодки, Миша – сердечки.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ГБДОУ№7 Московского района Санкт- Петербурга</dc:title>
  <dc:creator>Лиля</dc:creator>
  <cp:lastModifiedBy>Лиля</cp:lastModifiedBy>
  <cp:revision>16</cp:revision>
  <dcterms:created xsi:type="dcterms:W3CDTF">2013-03-05T19:28:08Z</dcterms:created>
  <dcterms:modified xsi:type="dcterms:W3CDTF">2013-04-15T20:32:13Z</dcterms:modified>
</cp:coreProperties>
</file>