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D3CF1-4F7A-493A-BD56-C913746EF77A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5550C-6BF6-400E-8132-5959E4BDB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CC0000"/>
          </a:solidFill>
        </p:spPr>
        <p:txBody>
          <a:bodyPr/>
          <a:lstStyle/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sz="6000" b="1" i="1" baseline="20000" dirty="0" smtClean="0">
                <a:solidFill>
                  <a:schemeClr val="bg1"/>
                </a:solidFill>
              </a:rPr>
              <a:t>Фашизм.</a:t>
            </a:r>
          </a:p>
          <a:p>
            <a:endParaRPr lang="ru-RU" sz="6000" b="1" i="1" baseline="20000" dirty="0">
              <a:solidFill>
                <a:schemeClr val="bg1"/>
              </a:solidFill>
            </a:endParaRPr>
          </a:p>
          <a:p>
            <a:endParaRPr lang="ru-RU" sz="6000" b="1" i="1" baseline="200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https://encrypted-tbn0.gstatic.com/images?q=tbn:ANd9GcSqAQmFSiRWA8T02jrr3PcgblWw6xSTQU2fSa7bnbu7CEiBm3roN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94242"/>
            <a:ext cx="4239344" cy="4133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Зарождение фашизма.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  <a:solidFill>
            <a:srgbClr val="C00000"/>
          </a:solidFill>
        </p:spPr>
        <p:txBody>
          <a:bodyPr/>
          <a:lstStyle/>
          <a:p>
            <a:r>
              <a:rPr lang="ru-RU" sz="2800" b="1" i="1" dirty="0">
                <a:solidFill>
                  <a:schemeClr val="bg1"/>
                </a:solidFill>
              </a:rPr>
              <a:t>В </a:t>
            </a:r>
            <a:r>
              <a:rPr lang="ru-RU" sz="2800" b="1" i="1" dirty="0" smtClean="0">
                <a:solidFill>
                  <a:schemeClr val="bg1"/>
                </a:solidFill>
              </a:rPr>
              <a:t>узком </a:t>
            </a:r>
            <a:r>
              <a:rPr lang="ru-RU" sz="2800" b="1" i="1" dirty="0">
                <a:solidFill>
                  <a:schemeClr val="bg1"/>
                </a:solidFill>
              </a:rPr>
              <a:t>историческом смысле под </a:t>
            </a:r>
            <a:r>
              <a:rPr lang="ru-RU" sz="2800" b="1" i="1" dirty="0" smtClean="0">
                <a:solidFill>
                  <a:schemeClr val="bg1"/>
                </a:solidFill>
              </a:rPr>
              <a:t>фашизмом </a:t>
            </a:r>
            <a:r>
              <a:rPr lang="ru-RU" sz="2800" b="1" i="1" dirty="0">
                <a:solidFill>
                  <a:schemeClr val="bg1"/>
                </a:solidFill>
              </a:rPr>
              <a:t>понимается массовое политическое движение, существовавшее в </a:t>
            </a:r>
            <a:r>
              <a:rPr lang="ru-RU" sz="2800" b="1" i="1" dirty="0" smtClean="0">
                <a:solidFill>
                  <a:schemeClr val="bg1"/>
                </a:solidFill>
              </a:rPr>
              <a:t>Италии в</a:t>
            </a:r>
            <a:r>
              <a:rPr lang="ru-RU" sz="2800" b="1" i="1" dirty="0">
                <a:solidFill>
                  <a:schemeClr val="bg1"/>
                </a:solidFill>
              </a:rPr>
              <a:t> 1920-е — начале 1940-х под </a:t>
            </a:r>
            <a:r>
              <a:rPr lang="ru-RU" sz="2800" b="1" i="1" dirty="0" smtClean="0">
                <a:solidFill>
                  <a:schemeClr val="bg1"/>
                </a:solidFill>
              </a:rPr>
              <a:t>руководством  Б</a:t>
            </a:r>
            <a:r>
              <a:rPr lang="ru-RU" sz="2800" b="1" i="1" dirty="0">
                <a:solidFill>
                  <a:schemeClr val="bg1"/>
                </a:solidFill>
              </a:rPr>
              <a:t>. </a:t>
            </a:r>
            <a:r>
              <a:rPr lang="ru-RU" sz="2800" b="1" i="1" dirty="0" smtClean="0">
                <a:solidFill>
                  <a:schemeClr val="bg1"/>
                </a:solidFill>
              </a:rPr>
              <a:t>Муссолини.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s://encrypted-tbn2.gstatic.com/images?q=tbn:ANd9GcTcgDPAMuAay3KA2OSNg0Mh919ZtwavP6MWE_YPvjti6zFDLjp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1007"/>
            <a:ext cx="4896544" cy="2932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  <a:solidFill>
            <a:srgbClr val="CC0000"/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Последствия Фашизма.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  <a:solidFill>
            <a:srgbClr val="CC00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1 октября 1946 года. Международный трибунал в Нюрнберге закончил работу и вынес приговор подсудимым: 11 из них были повешены .1 — Геринг —приговоренный к смертной казни, покончил жизнь самоубийством, 3 — приговорены к пожизненному заключению (Гесс, </a:t>
            </a:r>
            <a:r>
              <a:rPr lang="ru-RU" sz="2400" dirty="0" err="1" smtClean="0">
                <a:solidFill>
                  <a:schemeClr val="bg1"/>
                </a:solidFill>
              </a:rPr>
              <a:t>Функ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</a:rPr>
              <a:t>Редер</a:t>
            </a:r>
            <a:r>
              <a:rPr lang="ru-RU" sz="2400" dirty="0" smtClean="0">
                <a:solidFill>
                  <a:schemeClr val="bg1"/>
                </a:solidFill>
              </a:rPr>
              <a:t>). </a:t>
            </a:r>
            <a:r>
              <a:rPr lang="ru-RU" sz="2400" dirty="0" err="1" smtClean="0">
                <a:solidFill>
                  <a:schemeClr val="bg1"/>
                </a:solidFill>
              </a:rPr>
              <a:t>Дениц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</a:rPr>
              <a:t>Ширах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</a:rPr>
              <a:t>Шпеер</a:t>
            </a:r>
            <a:r>
              <a:rPr lang="ru-RU" sz="2400" dirty="0" smtClean="0">
                <a:solidFill>
                  <a:schemeClr val="bg1"/>
                </a:solidFill>
              </a:rPr>
              <a:t> и </a:t>
            </a:r>
            <a:r>
              <a:rPr lang="ru-RU" sz="2400" dirty="0" err="1" smtClean="0">
                <a:solidFill>
                  <a:schemeClr val="bg1"/>
                </a:solidFill>
              </a:rPr>
              <a:t>Нейрат</a:t>
            </a:r>
            <a:r>
              <a:rPr lang="ru-RU" sz="2400" dirty="0" smtClean="0">
                <a:solidFill>
                  <a:schemeClr val="bg1"/>
                </a:solidFill>
              </a:rPr>
              <a:t> получили от 10 до 20 лет тюремного заключения.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Picture 2" descr="https://encrypted-tbn0.gstatic.com/images?q=tbn:ANd9GcTGQVoIJNa3YNUSK0jkaPtMXac5FLyEPmd5w3_sJhYxvQCb324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3" y="3511295"/>
            <a:ext cx="4536504" cy="3240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  <a:solidFill>
            <a:srgbClr val="C00000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Неонацизм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Впервые термин </a:t>
            </a:r>
            <a:r>
              <a:rPr lang="ru-RU" i="1" dirty="0" smtClean="0">
                <a:solidFill>
                  <a:schemeClr val="bg1"/>
                </a:solidFill>
              </a:rPr>
              <a:t>неонацизм</a:t>
            </a:r>
            <a:r>
              <a:rPr lang="ru-RU" dirty="0">
                <a:solidFill>
                  <a:schemeClr val="bg1"/>
                </a:solidFill>
              </a:rPr>
              <a:t> появился </a:t>
            </a:r>
            <a:r>
              <a:rPr lang="ru-RU" dirty="0" smtClean="0">
                <a:solidFill>
                  <a:schemeClr val="bg1"/>
                </a:solidFill>
              </a:rPr>
              <a:t>в Италии </a:t>
            </a:r>
            <a:r>
              <a:rPr lang="ru-RU" dirty="0">
                <a:solidFill>
                  <a:schemeClr val="bg1"/>
                </a:solidFill>
              </a:rPr>
              <a:t>после окончания Второй мировой войны и был связан с попытками в той или иной форме возродить фашистское движение. Долгое время крупнейшей организацией итальянских </a:t>
            </a:r>
            <a:r>
              <a:rPr lang="ru-RU" dirty="0" err="1" smtClean="0">
                <a:solidFill>
                  <a:schemeClr val="bg1"/>
                </a:solidFill>
              </a:rPr>
              <a:t>пра-ворадикалов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была партия «Итальянское социальное движение</a:t>
            </a:r>
            <a:r>
              <a:rPr lang="ru-RU" dirty="0" smtClean="0">
                <a:solidFill>
                  <a:schemeClr val="bg1"/>
                </a:solidFill>
              </a:rPr>
              <a:t>» , </a:t>
            </a:r>
            <a:r>
              <a:rPr lang="ru-RU" dirty="0">
                <a:solidFill>
                  <a:schemeClr val="bg1"/>
                </a:solidFill>
              </a:rPr>
              <a:t>образованная в 1946 г. и названная так в память об </a:t>
            </a:r>
            <a:r>
              <a:rPr lang="ru-RU" dirty="0" smtClean="0">
                <a:solidFill>
                  <a:schemeClr val="bg1"/>
                </a:solidFill>
              </a:rPr>
              <a:t>Итальянской  </a:t>
            </a:r>
            <a:r>
              <a:rPr lang="ru-RU" dirty="0">
                <a:solidFill>
                  <a:schemeClr val="bg1"/>
                </a:solidFill>
              </a:rPr>
              <a:t>социальной </a:t>
            </a:r>
            <a:r>
              <a:rPr lang="ru-RU" dirty="0" smtClean="0">
                <a:solidFill>
                  <a:schemeClr val="bg1"/>
                </a:solidFill>
              </a:rPr>
              <a:t>республике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созданной Муссолини в конце войны.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Презентацию подготовил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ученик 7 В класса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err="1" smtClean="0">
                <a:solidFill>
                  <a:schemeClr val="bg1"/>
                </a:solidFill>
              </a:rPr>
              <a:t>Эрикойнен</a:t>
            </a:r>
            <a:r>
              <a:rPr lang="ru-RU" dirty="0" smtClean="0">
                <a:solidFill>
                  <a:schemeClr val="bg1"/>
                </a:solidFill>
              </a:rPr>
              <a:t> Ярослав.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chemeClr val="bg1"/>
                </a:solidFill>
              </a:rPr>
              <a:t>Спасибо за просмотр.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63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Зарождение фашизма.</vt:lpstr>
      <vt:lpstr>Последствия Фашизма.</vt:lpstr>
      <vt:lpstr>Неонацизм.</vt:lpstr>
      <vt:lpstr>Презентацию подготовил  ученик 7 В класса Эрикойнен Ярослав.  Спасибо за просмотр.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9</cp:revision>
  <dcterms:created xsi:type="dcterms:W3CDTF">2012-10-03T21:35:58Z</dcterms:created>
  <dcterms:modified xsi:type="dcterms:W3CDTF">2013-04-16T13:23:55Z</dcterms:modified>
</cp:coreProperties>
</file>