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C50F91-55BC-4B7E-98AD-BE63213D7DD2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945C5B-06B4-492C-8921-AC091A33932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p=0&amp;ed=1&amp;text=%D0%B1%D0%B8%D0%BE%D0%B3%D1%80%D0%B0%D1%84%D0%B8%D1%8F%20%D0%90.%20%D0%90%D1%85%D0%BC%D0%B0%D1%82%D0%BE%D0%B2%D0%BE%D0%B9&amp;spsite=imwerden.de&amp;img_url=www.naurok.net%2Fcategory%2Fbio%2Fphoto%2F004.jpg&amp;rpt=simag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im3-tub.yandex.net/i?id=34675442&amp;tov=3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1428736"/>
            <a:ext cx="4857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</a:rPr>
              <a:t>Николай  Степанович Гумилев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54" y="4071942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</a:rPr>
              <a:t>( 1886 – 1921)</a:t>
            </a:r>
            <a:endParaRPr lang="ru-RU" sz="28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Димон\Рабочий стол\матириалыыыы\512701632_tonnel.gi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564360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Димон\Рабочий стол\матириалыыыы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29190" y="4286256"/>
            <a:ext cx="3143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Еще не раз вы вспомните меня , и весь мой мир, взволнованный и странный, нелепый мир без песен и огня, но меж иных единый </a:t>
            </a:r>
            <a:r>
              <a:rPr lang="ru-RU" dirty="0" err="1" smtClean="0">
                <a:solidFill>
                  <a:srgbClr val="FFFF00"/>
                </a:solidFill>
              </a:rPr>
              <a:t>необманный</a:t>
            </a:r>
            <a:r>
              <a:rPr lang="ru-RU" dirty="0" smtClean="0">
                <a:solidFill>
                  <a:srgbClr val="FFFF00"/>
                </a:solidFill>
              </a:rPr>
              <a:t>. ( Н. </a:t>
            </a:r>
            <a:r>
              <a:rPr lang="ru-RU" dirty="0" err="1" smtClean="0">
                <a:solidFill>
                  <a:srgbClr val="FFFF00"/>
                </a:solidFill>
              </a:rPr>
              <a:t>Гумелев</a:t>
            </a:r>
            <a:r>
              <a:rPr lang="ru-RU" dirty="0" smtClean="0">
                <a:solidFill>
                  <a:srgbClr val="FFFF00"/>
                </a:solidFill>
              </a:rPr>
              <a:t>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3571876"/>
            <a:ext cx="27905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Он ( </a:t>
            </a:r>
            <a:r>
              <a:rPr lang="ru-RU" dirty="0" err="1" smtClean="0">
                <a:solidFill>
                  <a:srgbClr val="FFFF00"/>
                </a:solidFill>
              </a:rPr>
              <a:t>Гумелев</a:t>
            </a:r>
            <a:r>
              <a:rPr lang="ru-RU" dirty="0" smtClean="0">
                <a:solidFill>
                  <a:srgbClr val="FFFF00"/>
                </a:solidFill>
              </a:rPr>
              <a:t>) взял меня </a:t>
            </a:r>
          </a:p>
          <a:p>
            <a:r>
              <a:rPr lang="ru-RU" dirty="0">
                <a:solidFill>
                  <a:srgbClr val="FFFF00"/>
                </a:solidFill>
              </a:rPr>
              <a:t>в</a:t>
            </a:r>
            <a:r>
              <a:rPr lang="ru-RU" dirty="0" smtClean="0">
                <a:solidFill>
                  <a:srgbClr val="FFFF00"/>
                </a:solidFill>
              </a:rPr>
              <a:t> акмеизм,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И этим одним все сказано.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( А. Ахматова).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Димон\Рабочий стол\матириалыыыы\gumilev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3332176" cy="452331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313149" y="2143116"/>
            <a:ext cx="483085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Поэзия « серебряного века» немыслима</a:t>
            </a:r>
          </a:p>
          <a:p>
            <a:r>
              <a:rPr lang="ru-RU" b="1" i="1" dirty="0" smtClean="0">
                <a:solidFill>
                  <a:srgbClr val="FFC000"/>
                </a:solidFill>
              </a:rPr>
              <a:t> без имени Николая  Гумилева. Он завоевал</a:t>
            </a:r>
          </a:p>
          <a:p>
            <a:r>
              <a:rPr lang="ru-RU" b="1" i="1" dirty="0" smtClean="0">
                <a:solidFill>
                  <a:srgbClr val="FFC000"/>
                </a:solidFill>
              </a:rPr>
              <a:t>Симпатии читателей не только силой художественного таланта, оригинальностью</a:t>
            </a:r>
          </a:p>
          <a:p>
            <a:r>
              <a:rPr lang="ru-RU" b="1" i="1" dirty="0" smtClean="0">
                <a:solidFill>
                  <a:srgbClr val="FFC000"/>
                </a:solidFill>
              </a:rPr>
              <a:t>И совершенством стихов, но и  фантастичной </a:t>
            </a:r>
          </a:p>
          <a:p>
            <a:r>
              <a:rPr lang="ru-RU" b="1" i="1" dirty="0" smtClean="0">
                <a:solidFill>
                  <a:srgbClr val="FFC000"/>
                </a:solidFill>
              </a:rPr>
              <a:t>Любовью к путешествиям, которые стали неотъемлемой частью его жизни и творчества.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Димон\Рабочий стол\матириалыыыы\p_mem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357298"/>
            <a:ext cx="8525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Измерение у Гумилева трехмерно. Это – его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стихи,</a:t>
            </a:r>
            <a:r>
              <a:rPr lang="ru-RU" b="1" dirty="0" smtClean="0">
                <a:solidFill>
                  <a:srgbClr val="002060"/>
                </a:solidFill>
              </a:rPr>
              <a:t> свое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«я»</a:t>
            </a:r>
            <a:r>
              <a:rPr lang="ru-RU" b="1" dirty="0" smtClean="0">
                <a:solidFill>
                  <a:srgbClr val="002060"/>
                </a:solidFill>
              </a:rPr>
              <a:t> в войне и его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Африка </a:t>
            </a:r>
            <a:r>
              <a:rPr lang="ru-RU" b="1" dirty="0" smtClean="0">
                <a:solidFill>
                  <a:srgbClr val="002060"/>
                </a:solidFill>
              </a:rPr>
              <a:t>– одно из трех составляющих мир души поэта. Так же, как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 – поэт, воин, он – путешественник.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40" y="3500438"/>
            <a:ext cx="56478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моих садах- цветы, в твоих – печаль, </a:t>
            </a:r>
          </a:p>
          <a:p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Приди ко мне, прекрасною печалью</a:t>
            </a:r>
          </a:p>
          <a:p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Заворожи, как дымчатой вуалью, </a:t>
            </a:r>
          </a:p>
          <a:p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Моих садов мучительную даль.</a:t>
            </a:r>
          </a:p>
          <a:p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( </a:t>
            </a:r>
            <a:r>
              <a:rPr lang="ru-RU" sz="24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Беатриче</a:t>
            </a:r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endParaRPr lang="ru-RU" sz="24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9065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Мир Гумилева скорее прекрасно печален, нежели ярок, дерзок и смел. И поэзия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 любовь были для  Гумилева всегда трагедией.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Оттого и большинство его любовных стихов кончается гибелью.</a:t>
            </a:r>
          </a:p>
          <a:p>
            <a:endParaRPr lang="ru-RU" dirty="0"/>
          </a:p>
        </p:txBody>
      </p:sp>
      <p:pic>
        <p:nvPicPr>
          <p:cNvPr id="9" name="Picture 6" descr="http://im3-tub.yandex.net/i?id=34675442&amp;tov=3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142976" y="2857496"/>
            <a:ext cx="2357454" cy="3024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429124" y="3286124"/>
            <a:ext cx="43345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А. Ахматова  писала: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 И не только от несчастной любви, </a:t>
            </a:r>
          </a:p>
          <a:p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но и от литературных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неудач и огорчений  Гумилев лечился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Путешествиями. Они были лекарством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От всех недугов.»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Димон\Рабочий стол\матириалыыыы\gumilev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29190" y="4143380"/>
            <a:ext cx="39961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Трудно объять необъятное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 и в небольшой работе рассказать все о творчестве Гумилева. Но нельзя не сказать об особенности его поэзии. 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Это </a:t>
            </a:r>
            <a:r>
              <a:rPr lang="ru-RU" b="1" dirty="0" err="1" smtClean="0">
                <a:solidFill>
                  <a:srgbClr val="FFC000"/>
                </a:solidFill>
              </a:rPr>
              <a:t>отточенность</a:t>
            </a:r>
            <a:r>
              <a:rPr lang="ru-RU" b="1" dirty="0" smtClean="0">
                <a:solidFill>
                  <a:srgbClr val="FFC000"/>
                </a:solidFill>
              </a:rPr>
              <a:t>, изысканность рифм, 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Гармония слов.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928802"/>
            <a:ext cx="749256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Пусть будет  стих твой гибок, но упруг,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Как тополь зеленеющей долины,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Как грудь земли, куда вонзился плуг,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Как девушка, не знавшая мужчины.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1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6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60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tmFilter="0,0; .5, 1; 1, 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153</TotalTime>
  <Words>304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Димон</dc:creator>
  <cp:lastModifiedBy>Димон</cp:lastModifiedBy>
  <cp:revision>18</cp:revision>
  <dcterms:created xsi:type="dcterms:W3CDTF">2008-11-17T12:45:18Z</dcterms:created>
  <dcterms:modified xsi:type="dcterms:W3CDTF">2008-11-17T15:18:57Z</dcterms:modified>
</cp:coreProperties>
</file>