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C4EA"/>
    <a:srgbClr val="4BD719"/>
    <a:srgbClr val="D21EBD"/>
    <a:srgbClr val="CC00FF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836B7-5361-4E15-AF3F-8800DC9420D5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B1E3-DCE8-4078-B6BF-6DD77DD2D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836B7-5361-4E15-AF3F-8800DC9420D5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B1E3-DCE8-4078-B6BF-6DD77DD2D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836B7-5361-4E15-AF3F-8800DC9420D5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B1E3-DCE8-4078-B6BF-6DD77DD2D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836B7-5361-4E15-AF3F-8800DC9420D5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B1E3-DCE8-4078-B6BF-6DD77DD2D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836B7-5361-4E15-AF3F-8800DC9420D5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B1E3-DCE8-4078-B6BF-6DD77DD2D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836B7-5361-4E15-AF3F-8800DC9420D5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B1E3-DCE8-4078-B6BF-6DD77DD2D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836B7-5361-4E15-AF3F-8800DC9420D5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B1E3-DCE8-4078-B6BF-6DD77DD2D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836B7-5361-4E15-AF3F-8800DC9420D5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B1E3-DCE8-4078-B6BF-6DD77DD2D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836B7-5361-4E15-AF3F-8800DC9420D5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B1E3-DCE8-4078-B6BF-6DD77DD2D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836B7-5361-4E15-AF3F-8800DC9420D5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B1E3-DCE8-4078-B6BF-6DD77DD2D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836B7-5361-4E15-AF3F-8800DC9420D5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B1E3-DCE8-4078-B6BF-6DD77DD2D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836B7-5361-4E15-AF3F-8800DC9420D5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AB1E3-DCE8-4078-B6BF-6DD77DD2D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9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642918"/>
            <a:ext cx="7215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 мире животных</a:t>
            </a:r>
            <a:endParaRPr lang="ru-RU" sz="7200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37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8802"/>
            <a:ext cx="9144000" cy="420055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15016"/>
            <a:ext cx="6357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Поднимает великан груз тяжелый к облакам.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 если станет душно, — себя польет из душа.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86446" y="571480"/>
            <a:ext cx="3857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 реке плывет бревно,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Ох, и злющее оно!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Тем, кто в речку угодил,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Нос откусит... </a:t>
            </a:r>
          </a:p>
        </p:txBody>
      </p:sp>
      <p:pic>
        <p:nvPicPr>
          <p:cNvPr id="4" name="Рисунок 3" descr="1154506_shutterstock_1720479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4422"/>
            <a:ext cx="4929222" cy="3296417"/>
          </a:xfrm>
          <a:prstGeom prst="rect">
            <a:avLst/>
          </a:prstGeom>
        </p:spPr>
      </p:pic>
      <p:pic>
        <p:nvPicPr>
          <p:cNvPr id="5" name="Рисунок 4" descr="milacik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2285992"/>
            <a:ext cx="3670308" cy="3209214"/>
          </a:xfrm>
          <a:prstGeom prst="rect">
            <a:avLst/>
          </a:prstGeom>
        </p:spPr>
      </p:pic>
      <p:sp>
        <p:nvSpPr>
          <p:cNvPr id="6" name="Стрелка вверх 5"/>
          <p:cNvSpPr/>
          <p:nvPr/>
        </p:nvSpPr>
        <p:spPr>
          <a:xfrm>
            <a:off x="2714612" y="4500570"/>
            <a:ext cx="1000132" cy="928694"/>
          </a:xfrm>
          <a:prstGeom prst="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357950" y="1857364"/>
            <a:ext cx="714380" cy="785818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8140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64" cy="68580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14678" y="1857364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85728"/>
            <a:ext cx="742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Кто лишний?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78534590_korova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857232"/>
            <a:ext cx="2857488" cy="2285991"/>
          </a:xfrm>
          <a:prstGeom prst="rect">
            <a:avLst/>
          </a:prstGeom>
        </p:spPr>
      </p:pic>
      <p:pic>
        <p:nvPicPr>
          <p:cNvPr id="7" name="Рисунок 6" descr="1244273234_os18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1428736"/>
            <a:ext cx="1428760" cy="1628932"/>
          </a:xfrm>
          <a:prstGeom prst="rect">
            <a:avLst/>
          </a:prstGeom>
        </p:spPr>
      </p:pic>
      <p:pic>
        <p:nvPicPr>
          <p:cNvPr id="8" name="Рисунок 7" descr="slide0012_image0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3429000"/>
            <a:ext cx="2786082" cy="2722400"/>
          </a:xfrm>
          <a:prstGeom prst="rect">
            <a:avLst/>
          </a:prstGeom>
        </p:spPr>
      </p:pic>
      <p:pic>
        <p:nvPicPr>
          <p:cNvPr id="10" name="Рисунок 9" descr="fe5070e9d07ea167f4609740ef66627c-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142984"/>
            <a:ext cx="3468371" cy="2433640"/>
          </a:xfrm>
          <a:prstGeom prst="rect">
            <a:avLst/>
          </a:prstGeom>
        </p:spPr>
      </p:pic>
      <p:pic>
        <p:nvPicPr>
          <p:cNvPr id="11" name="Рисунок 10" descr="1244216859_faf308ba0143-kopiya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5140" y="3643314"/>
            <a:ext cx="1571636" cy="2651502"/>
          </a:xfrm>
          <a:prstGeom prst="rect">
            <a:avLst/>
          </a:prstGeom>
        </p:spPr>
      </p:pic>
      <p:pic>
        <p:nvPicPr>
          <p:cNvPr id="12" name="Рисунок 11" descr="animals_07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00100" y="3857628"/>
            <a:ext cx="1489166" cy="2090057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11704072_animals_portraits_0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705321" cy="3624267"/>
          </a:xfrm>
          <a:prstGeom prst="rect">
            <a:avLst/>
          </a:prstGeom>
        </p:spPr>
      </p:pic>
      <p:pic>
        <p:nvPicPr>
          <p:cNvPr id="3" name="Рисунок 2" descr="1312632537_1311086652_krasivye-fotografii-zhivotnyh-20-foto0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285728"/>
            <a:ext cx="2930520" cy="2867025"/>
          </a:xfrm>
          <a:prstGeom prst="rect">
            <a:avLst/>
          </a:prstGeom>
        </p:spPr>
      </p:pic>
      <p:pic>
        <p:nvPicPr>
          <p:cNvPr id="4" name="Рисунок 3" descr="1317807901_eric-issele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3714752"/>
            <a:ext cx="3833817" cy="2620729"/>
          </a:xfrm>
          <a:prstGeom prst="rect">
            <a:avLst/>
          </a:prstGeom>
        </p:spPr>
      </p:pic>
      <p:pic>
        <p:nvPicPr>
          <p:cNvPr id="5" name="Рисунок 4" descr="0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8" y="0"/>
            <a:ext cx="3071834" cy="3571900"/>
          </a:xfrm>
          <a:prstGeom prst="rect">
            <a:avLst/>
          </a:prstGeom>
        </p:spPr>
      </p:pic>
      <p:pic>
        <p:nvPicPr>
          <p:cNvPr id="7" name="Рисунок 6" descr="ovca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2132" y="3500438"/>
            <a:ext cx="3024192" cy="3024192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ssinrevogne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357166"/>
            <a:ext cx="2930538" cy="2340962"/>
          </a:xfrm>
          <a:prstGeom prst="rect">
            <a:avLst/>
          </a:prstGeom>
        </p:spPr>
      </p:pic>
      <p:pic>
        <p:nvPicPr>
          <p:cNvPr id="6" name="Рисунок 5" descr="78833993_JUMBOFAMIL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143248"/>
            <a:ext cx="2975455" cy="3214688"/>
          </a:xfrm>
          <a:prstGeom prst="rect">
            <a:avLst/>
          </a:prstGeom>
        </p:spPr>
      </p:pic>
      <p:pic>
        <p:nvPicPr>
          <p:cNvPr id="7" name="Рисунок 6" descr="1312632537_1311086652_krasivye-fotografii-zhivotnyh-20-foto01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3571876"/>
            <a:ext cx="2928926" cy="2865466"/>
          </a:xfrm>
          <a:prstGeom prst="rect">
            <a:avLst/>
          </a:prstGeom>
        </p:spPr>
      </p:pic>
      <p:pic>
        <p:nvPicPr>
          <p:cNvPr id="9" name="Рисунок 8" descr="91512512154e3deb5b1f9b5f500bd30a6ffaa7bf197_b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48" y="500042"/>
            <a:ext cx="2730357" cy="2426984"/>
          </a:xfrm>
          <a:prstGeom prst="rect">
            <a:avLst/>
          </a:prstGeom>
        </p:spPr>
      </p:pic>
      <p:pic>
        <p:nvPicPr>
          <p:cNvPr id="10" name="Рисунок 9" descr="1292999708_rabbitspr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0430" y="2357430"/>
            <a:ext cx="2595564" cy="2428892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jivitniy_mir00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73" y="0"/>
            <a:ext cx="3857627" cy="3024380"/>
          </a:xfrm>
          <a:prstGeom prst="rect">
            <a:avLst/>
          </a:prstGeom>
        </p:spPr>
      </p:pic>
      <p:pic>
        <p:nvPicPr>
          <p:cNvPr id="4" name="Рисунок 3" descr="yagnyono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0"/>
            <a:ext cx="2532058" cy="2246306"/>
          </a:xfrm>
          <a:prstGeom prst="rect">
            <a:avLst/>
          </a:prstGeom>
        </p:spPr>
      </p:pic>
      <p:pic>
        <p:nvPicPr>
          <p:cNvPr id="5" name="Рисунок 4" descr="Dessinrevogne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857628"/>
            <a:ext cx="3040598" cy="2428880"/>
          </a:xfrm>
          <a:prstGeom prst="rect">
            <a:avLst/>
          </a:prstGeom>
        </p:spPr>
      </p:pic>
      <p:pic>
        <p:nvPicPr>
          <p:cNvPr id="6" name="Рисунок 5" descr="1312632537_1311086652_krasivye-fotografii-zhivotnyh-20-foto01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9256" y="3143248"/>
            <a:ext cx="3429004" cy="3354709"/>
          </a:xfrm>
          <a:prstGeom prst="rect">
            <a:avLst/>
          </a:prstGeom>
        </p:spPr>
      </p:pic>
      <p:pic>
        <p:nvPicPr>
          <p:cNvPr id="7" name="Рисунок 6" descr="1311704072_animals_portraits_03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86050" y="1428736"/>
            <a:ext cx="3071834" cy="3004638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-6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6" y="357166"/>
            <a:ext cx="67151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8800" i="1" dirty="0" smtClean="0">
                <a:solidFill>
                  <a:srgbClr val="06C4EA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  <a:endParaRPr lang="ru-RU" sz="8800" i="1" dirty="0">
              <a:solidFill>
                <a:srgbClr val="06C4EA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071546"/>
            <a:ext cx="4857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Живу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 дворе, 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Пою на заре, 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голове — гребешок,  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горластый... </a:t>
            </a:r>
          </a:p>
        </p:txBody>
      </p:sp>
      <p:pic>
        <p:nvPicPr>
          <p:cNvPr id="3" name="Рисунок 2" descr="1262342653_1244273287_os18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643182"/>
            <a:ext cx="3399973" cy="38147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43406" y="5072074"/>
            <a:ext cx="4500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Длинная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шея, красные лапки, 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Щиплет за пятки — беги без оглядки! </a:t>
            </a:r>
          </a:p>
        </p:txBody>
      </p:sp>
      <p:pic>
        <p:nvPicPr>
          <p:cNvPr id="5" name="Рисунок 4" descr="imgh124839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1142984"/>
            <a:ext cx="2800666" cy="35905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71802" y="21429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Угадай загадки.</a:t>
            </a:r>
            <a:endParaRPr lang="ru-RU" sz="4000" dirty="0">
              <a:solidFill>
                <a:srgbClr val="CC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1714480" y="2714620"/>
            <a:ext cx="714380" cy="714380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верх 7"/>
          <p:cNvSpPr/>
          <p:nvPr/>
        </p:nvSpPr>
        <p:spPr>
          <a:xfrm>
            <a:off x="5715008" y="4357694"/>
            <a:ext cx="714380" cy="714380"/>
          </a:xfrm>
          <a:prstGeom prst="up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3857628"/>
            <a:ext cx="38576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Заплелись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густые травы, 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Закудрявились луга, 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 и сам я весь кудрявый, 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Даже завиты рога. </a:t>
            </a:r>
          </a:p>
        </p:txBody>
      </p:sp>
      <p:pic>
        <p:nvPicPr>
          <p:cNvPr id="4" name="Рисунок 3" descr="924993114209a408804cfa23073a89c5941abaf97bc_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85728"/>
            <a:ext cx="4280922" cy="33575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29190" y="214290"/>
            <a:ext cx="38576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зверь живет лишь дома, 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этим зверем все знакомы. 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него усы, как спицы. 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Он, мурлыча, песнь поет, 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Только мышь его боится. 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Угадали? Это -... </a:t>
            </a:r>
          </a:p>
        </p:txBody>
      </p:sp>
      <p:pic>
        <p:nvPicPr>
          <p:cNvPr id="6" name="Рисунок 5" descr="23659497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3000372"/>
            <a:ext cx="4643470" cy="3482603"/>
          </a:xfrm>
          <a:prstGeom prst="rect">
            <a:avLst/>
          </a:prstGeom>
        </p:spPr>
      </p:pic>
      <p:sp>
        <p:nvSpPr>
          <p:cNvPr id="7" name="Стрелка вверх 6"/>
          <p:cNvSpPr/>
          <p:nvPr/>
        </p:nvSpPr>
        <p:spPr>
          <a:xfrm>
            <a:off x="1714480" y="3143248"/>
            <a:ext cx="714380" cy="785818"/>
          </a:xfrm>
          <a:prstGeom prst="up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858016" y="2928934"/>
            <a:ext cx="714380" cy="785818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00042"/>
            <a:ext cx="4286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Вместо </a:t>
            </a:r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хвостика — крючок, 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Вместо носа — пятачок. 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Пятачок — дырявый, 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 крючок - вертлявый.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86380" y="4357694"/>
            <a:ext cx="36433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хозяином дружит, 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Дом сторожит. 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 чужих лает, 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свой дом не пускает. </a:t>
            </a:r>
          </a:p>
        </p:txBody>
      </p:sp>
      <p:pic>
        <p:nvPicPr>
          <p:cNvPr id="4" name="Рисунок 3" descr="p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357430"/>
            <a:ext cx="4826005" cy="3619504"/>
          </a:xfrm>
          <a:prstGeom prst="rect">
            <a:avLst/>
          </a:prstGeom>
        </p:spPr>
      </p:pic>
      <p:pic>
        <p:nvPicPr>
          <p:cNvPr id="5" name="Рисунок 4" descr="золотистый-ретривер-300x2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642928"/>
            <a:ext cx="4286248" cy="3214686"/>
          </a:xfrm>
          <a:prstGeom prst="rect">
            <a:avLst/>
          </a:prstGeom>
        </p:spPr>
      </p:pic>
      <p:sp>
        <p:nvSpPr>
          <p:cNvPr id="6" name="Стрелка вниз 5"/>
          <p:cNvSpPr/>
          <p:nvPr/>
        </p:nvSpPr>
        <p:spPr>
          <a:xfrm>
            <a:off x="1285852" y="2071678"/>
            <a:ext cx="714380" cy="714380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>
            <a:off x="6572264" y="3357562"/>
            <a:ext cx="714380" cy="857256"/>
          </a:xfrm>
          <a:prstGeom prst="up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55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вова</dc:creator>
  <cp:lastModifiedBy>вова</cp:lastModifiedBy>
  <cp:revision>19</cp:revision>
  <dcterms:created xsi:type="dcterms:W3CDTF">2013-03-26T17:32:08Z</dcterms:created>
  <dcterms:modified xsi:type="dcterms:W3CDTF">2013-04-09T06:31:08Z</dcterms:modified>
</cp:coreProperties>
</file>