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66"/>
    <a:srgbClr val="66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7E0D4-E2E4-47E6-BFC9-5BE3CD1F1952}" type="datetimeFigureOut">
              <a:rPr lang="ru-RU" smtClean="0"/>
              <a:t>15.04.2013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962D4-87AE-4714-B9B0-FCA1E7A1C16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7E0D4-E2E4-47E6-BFC9-5BE3CD1F1952}" type="datetimeFigureOut">
              <a:rPr lang="ru-RU" smtClean="0"/>
              <a:t>15.04.2013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962D4-87AE-4714-B9B0-FCA1E7A1C1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7E0D4-E2E4-47E6-BFC9-5BE3CD1F1952}" type="datetimeFigureOut">
              <a:rPr lang="ru-RU" smtClean="0"/>
              <a:t>15.04.2013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962D4-87AE-4714-B9B0-FCA1E7A1C1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7E0D4-E2E4-47E6-BFC9-5BE3CD1F1952}" type="datetimeFigureOut">
              <a:rPr lang="ru-RU" smtClean="0"/>
              <a:t>15.04.2013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962D4-87AE-4714-B9B0-FCA1E7A1C1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7E0D4-E2E4-47E6-BFC9-5BE3CD1F1952}" type="datetimeFigureOut">
              <a:rPr lang="ru-RU" smtClean="0"/>
              <a:t>15.04.2013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962D4-87AE-4714-B9B0-FCA1E7A1C16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7E0D4-E2E4-47E6-BFC9-5BE3CD1F1952}" type="datetimeFigureOut">
              <a:rPr lang="ru-RU" smtClean="0"/>
              <a:t>15.04.2013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962D4-87AE-4714-B9B0-FCA1E7A1C1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7E0D4-E2E4-47E6-BFC9-5BE3CD1F1952}" type="datetimeFigureOut">
              <a:rPr lang="ru-RU" smtClean="0"/>
              <a:t>15.04.2013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962D4-87AE-4714-B9B0-FCA1E7A1C1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7E0D4-E2E4-47E6-BFC9-5BE3CD1F1952}" type="datetimeFigureOut">
              <a:rPr lang="ru-RU" smtClean="0"/>
              <a:t>15.04.2013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962D4-87AE-4714-B9B0-FCA1E7A1C1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7E0D4-E2E4-47E6-BFC9-5BE3CD1F1952}" type="datetimeFigureOut">
              <a:rPr lang="ru-RU" smtClean="0"/>
              <a:t>15.04.2013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962D4-87AE-4714-B9B0-FCA1E7A1C1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7E0D4-E2E4-47E6-BFC9-5BE3CD1F1952}" type="datetimeFigureOut">
              <a:rPr lang="ru-RU" smtClean="0"/>
              <a:t>15.04.2013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962D4-87AE-4714-B9B0-FCA1E7A1C1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7E0D4-E2E4-47E6-BFC9-5BE3CD1F1952}" type="datetimeFigureOut">
              <a:rPr lang="ru-RU" smtClean="0"/>
              <a:t>15.04.2013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C7962D4-87AE-4714-B9B0-FCA1E7A1C16F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0E7E0D4-E2E4-47E6-BFC9-5BE3CD1F1952}" type="datetimeFigureOut">
              <a:rPr lang="ru-RU" smtClean="0"/>
              <a:t>15.04.2013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C7962D4-87AE-4714-B9B0-FCA1E7A1C16F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643042" y="142852"/>
            <a:ext cx="5796523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ВЕСНА: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ДАВАЙТЕ ПОСЧИТАЕМ!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0514429c4e3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728" y="1428736"/>
            <a:ext cx="6096000" cy="4572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857752" y="5857892"/>
            <a:ext cx="4714876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 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Автор - составитель: 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Воспитатель: Шишкунова Марина Владимировна</a:t>
            </a:r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214290"/>
            <a:ext cx="62865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Угадай-ка</a:t>
            </a:r>
            <a:endParaRPr lang="ru-RU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4282" y="1071546"/>
            <a:ext cx="4714908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Для этой игры можно использовать коробочки из-под йогурта или пластмассовые чашечки. На каждой чашечке напишите или наклейте цифры. Подберите какую-нибудь игрушку, которая поместится в чашку.</a:t>
            </a:r>
          </a:p>
          <a:p>
            <a:r>
              <a:rPr lang="ru-RU" sz="20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 эту игру играют вдвоем. Поставьте чашки вверх дном. Один игрок отворачивается, а второй в это время прячет игрушку в одну из чашек. Первый игрок должен угадать, под какой чашкой спрятана игрушка, а второй должен давать ему подсказки. Например: игрушка спрятана под чашкой с цифрой 5. Игрок спрашивает: "Под второй?". - "Нет, больше".</a:t>
            </a:r>
          </a:p>
          <a:p>
            <a:endParaRPr lang="ru-RU" dirty="0"/>
          </a:p>
        </p:txBody>
      </p:sp>
      <p:pic>
        <p:nvPicPr>
          <p:cNvPr id="4" name="Рисунок 3" descr="5767185-three-disposable-empty-colorful-cups.jpg"/>
          <p:cNvPicPr>
            <a:picLocks noChangeAspect="1"/>
          </p:cNvPicPr>
          <p:nvPr/>
        </p:nvPicPr>
        <p:blipFill>
          <a:blip r:embed="rId2"/>
          <a:srcRect b="5000"/>
          <a:stretch>
            <a:fillRect/>
          </a:stretch>
        </p:blipFill>
        <p:spPr>
          <a:xfrm>
            <a:off x="5143504" y="714356"/>
            <a:ext cx="3810027" cy="2786082"/>
          </a:xfrm>
          <a:prstGeom prst="rect">
            <a:avLst/>
          </a:prstGeom>
        </p:spPr>
      </p:pic>
      <p:pic>
        <p:nvPicPr>
          <p:cNvPr id="6" name="Рисунок 5" descr="1355166331_320.jpg"/>
          <p:cNvPicPr>
            <a:picLocks noChangeAspect="1"/>
          </p:cNvPicPr>
          <p:nvPr/>
        </p:nvPicPr>
        <p:blipFill>
          <a:blip r:embed="rId3"/>
          <a:srcRect l="27439" r="23882" b="32075"/>
          <a:stretch>
            <a:fillRect/>
          </a:stretch>
        </p:blipFill>
        <p:spPr>
          <a:xfrm>
            <a:off x="5214942" y="3571876"/>
            <a:ext cx="3661198" cy="2928958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83903940_0_6fe0f_37db4f1_X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7290" y="2428868"/>
            <a:ext cx="6224046" cy="4149364"/>
          </a:xfrm>
          <a:prstGeom prst="rect">
            <a:avLst/>
          </a:prstGeom>
        </p:spPr>
      </p:pic>
      <p:sp>
        <p:nvSpPr>
          <p:cNvPr id="6" name="Овальная выноска 5"/>
          <p:cNvSpPr/>
          <p:nvPr/>
        </p:nvSpPr>
        <p:spPr>
          <a:xfrm>
            <a:off x="1285852" y="214290"/>
            <a:ext cx="6858048" cy="2214578"/>
          </a:xfrm>
          <a:prstGeom prst="wedgeEllipseCallout">
            <a:avLst>
              <a:gd name="adj1" fmla="val -936"/>
              <a:gd name="adj2" fmla="val 6186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500298" y="857232"/>
            <a:ext cx="50006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Молодцы!</a:t>
            </a:r>
            <a:endParaRPr lang="ru-RU" sz="80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85984" y="285728"/>
            <a:ext cx="557216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Занимательные задачи</a:t>
            </a:r>
            <a:endParaRPr lang="ru-RU" sz="32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643042" y="928670"/>
            <a:ext cx="828680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Сколько ушей у трёх мышей?</a:t>
            </a:r>
          </a:p>
          <a:p>
            <a:endParaRPr lang="ru-RU" dirty="0"/>
          </a:p>
        </p:txBody>
      </p:sp>
      <p:pic>
        <p:nvPicPr>
          <p:cNvPr id="6" name="Рисунок 5" descr="1344683032_007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538" y="1428736"/>
            <a:ext cx="6715172" cy="523573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00" y="785794"/>
            <a:ext cx="778674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4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Сколько лап у двух медвежат?</a:t>
            </a:r>
          </a:p>
          <a:p>
            <a:endParaRPr lang="ru-RU" dirty="0"/>
          </a:p>
        </p:txBody>
      </p:sp>
      <p:pic>
        <p:nvPicPr>
          <p:cNvPr id="3" name="Рисунок 2" descr="00aaq.jpg"/>
          <p:cNvPicPr>
            <a:picLocks noChangeAspect="1"/>
          </p:cNvPicPr>
          <p:nvPr/>
        </p:nvPicPr>
        <p:blipFill>
          <a:blip r:embed="rId2"/>
          <a:srcRect b="12963"/>
          <a:stretch>
            <a:fillRect/>
          </a:stretch>
        </p:blipFill>
        <p:spPr>
          <a:xfrm>
            <a:off x="214282" y="1928802"/>
            <a:ext cx="8746986" cy="350046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00" y="785794"/>
            <a:ext cx="642942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 семи братьев по одной сестре. Сколько всего сестёр?</a:t>
            </a:r>
          </a:p>
          <a:p>
            <a:endParaRPr lang="ru-RU" dirty="0"/>
          </a:p>
        </p:txBody>
      </p:sp>
      <p:pic>
        <p:nvPicPr>
          <p:cNvPr id="3" name="Рисунок 2" descr="2011013108381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0166" y="1857364"/>
            <a:ext cx="6000792" cy="4500594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1071546"/>
            <a:ext cx="7929618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 бабушки Даши внучка Маша, кот Пушок и собака Дружок. Сколько всего внуков у бабушки?</a:t>
            </a:r>
          </a:p>
          <a:p>
            <a:endParaRPr lang="ru-RU" dirty="0"/>
          </a:p>
        </p:txBody>
      </p:sp>
      <p:pic>
        <p:nvPicPr>
          <p:cNvPr id="3" name="Рисунок 2" descr="0_5afbf_2111aadf_X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2357430"/>
            <a:ext cx="3102800" cy="4000504"/>
          </a:xfrm>
          <a:prstGeom prst="rect">
            <a:avLst/>
          </a:prstGeom>
        </p:spPr>
      </p:pic>
      <p:pic>
        <p:nvPicPr>
          <p:cNvPr id="4" name="Рисунок 3" descr="99563_02_w464_h260_fc.jpg"/>
          <p:cNvPicPr>
            <a:picLocks noChangeAspect="1"/>
          </p:cNvPicPr>
          <p:nvPr/>
        </p:nvPicPr>
        <p:blipFill>
          <a:blip r:embed="rId3"/>
          <a:srcRect l="28962" r="32699"/>
          <a:stretch>
            <a:fillRect/>
          </a:stretch>
        </p:blipFill>
        <p:spPr>
          <a:xfrm>
            <a:off x="3357554" y="2714620"/>
            <a:ext cx="1857388" cy="3429024"/>
          </a:xfrm>
          <a:prstGeom prst="rect">
            <a:avLst/>
          </a:prstGeom>
        </p:spPr>
      </p:pic>
      <p:pic>
        <p:nvPicPr>
          <p:cNvPr id="5" name="Рисунок 4" descr="8127bf3a4989.jpg"/>
          <p:cNvPicPr>
            <a:picLocks noChangeAspect="1"/>
          </p:cNvPicPr>
          <p:nvPr/>
        </p:nvPicPr>
        <p:blipFill>
          <a:blip r:embed="rId4"/>
          <a:srcRect l="32514" t="28432" r="26245" b="14080"/>
          <a:stretch>
            <a:fillRect/>
          </a:stretch>
        </p:blipFill>
        <p:spPr>
          <a:xfrm>
            <a:off x="5500694" y="2857496"/>
            <a:ext cx="3143272" cy="3286148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857232"/>
            <a:ext cx="8072494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Горело 7 свечей, 2 свечи погасили. Сколько свечей осталось? (осталось две, остальные сгорели)</a:t>
            </a:r>
          </a:p>
          <a:p>
            <a:endParaRPr lang="ru-RU" dirty="0"/>
          </a:p>
        </p:txBody>
      </p:sp>
      <p:pic>
        <p:nvPicPr>
          <p:cNvPr id="3" name="Рисунок 2" descr="394504_1_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3108" y="2143115"/>
            <a:ext cx="4786346" cy="4060547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785794"/>
            <a:ext cx="792961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корзине три яблока. Как поделить их между тремя детьми так, чтобы одно яблоко осталось в корзине? (отдать одно яблоко вместе с корзиной)</a:t>
            </a:r>
          </a:p>
          <a:p>
            <a:endParaRPr lang="ru-RU" dirty="0"/>
          </a:p>
        </p:txBody>
      </p:sp>
      <p:pic>
        <p:nvPicPr>
          <p:cNvPr id="3" name="Рисунок 2" descr="8719827-three-red-apples-in-a-wicker-basket--isolated-on-white-backgrou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00372"/>
            <a:ext cx="3810000" cy="2543175"/>
          </a:xfrm>
          <a:prstGeom prst="rect">
            <a:avLst/>
          </a:prstGeom>
        </p:spPr>
      </p:pic>
      <p:pic>
        <p:nvPicPr>
          <p:cNvPr id="4" name="Рисунок 3" descr="83435867_1328915242_detivdetskomsadu.jpg"/>
          <p:cNvPicPr>
            <a:picLocks noChangeAspect="1"/>
          </p:cNvPicPr>
          <p:nvPr/>
        </p:nvPicPr>
        <p:blipFill>
          <a:blip r:embed="rId3"/>
          <a:srcRect l="13248" t="6522" r="7261" b="4348"/>
          <a:stretch>
            <a:fillRect/>
          </a:stretch>
        </p:blipFill>
        <p:spPr>
          <a:xfrm>
            <a:off x="4357686" y="2571744"/>
            <a:ext cx="4422186" cy="3357586"/>
          </a:xfrm>
          <a:prstGeom prst="rect">
            <a:avLst/>
          </a:prstGeom>
        </p:spPr>
      </p:pic>
      <p:sp>
        <p:nvSpPr>
          <p:cNvPr id="5" name="Штриховая стрелка вправо 4"/>
          <p:cNvSpPr/>
          <p:nvPr/>
        </p:nvSpPr>
        <p:spPr>
          <a:xfrm>
            <a:off x="3714744" y="4143380"/>
            <a:ext cx="642942" cy="428628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71934" y="1785926"/>
            <a:ext cx="4357718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 берёзе три толстых ветки, на каждой толстой ветке по три тоненьких веточки. На каждой тоненькой веточке по одному яблочку. Сколько всего яблок? (Нисколько, на берёзе яблоки не растут.)</a:t>
            </a:r>
          </a:p>
          <a:p>
            <a:endParaRPr lang="ru-RU" dirty="0"/>
          </a:p>
        </p:txBody>
      </p:sp>
      <p:pic>
        <p:nvPicPr>
          <p:cNvPr id="3" name="Рисунок 2" descr="birch_tree-1187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1000108"/>
            <a:ext cx="2934155" cy="5202224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00" y="500042"/>
            <a:ext cx="671517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 кого больше</a:t>
            </a: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642910" y="1214422"/>
            <a:ext cx="7643866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rgbClr val="6600FF"/>
                </a:solidFill>
                <a:latin typeface="Times New Roman" pitchFamily="18" charset="0"/>
                <a:cs typeface="Times New Roman" pitchFamily="18" charset="0"/>
              </a:rPr>
              <a:t>В эту игру можно играть вдвоем и втроем. Для игры понадобится кубик с точками. В качестве счетного материала можно использовать пуговицы, шишки, орехи т.д.</a:t>
            </a:r>
          </a:p>
          <a:p>
            <a:r>
              <a:rPr lang="ru-RU" sz="2000" dirty="0">
                <a:solidFill>
                  <a:srgbClr val="6600FF"/>
                </a:solidFill>
                <a:latin typeface="Times New Roman" pitchFamily="18" charset="0"/>
                <a:cs typeface="Times New Roman" pitchFamily="18" charset="0"/>
              </a:rPr>
              <a:t>Положите в вазу или коробку пуговицы (орехи). Теперь по очереди бросайте кубик. Какое число выпадет, столько и берут из вазы предметов. Когда ваза опустеет - подсчитайте, у кого больше.</a:t>
            </a:r>
          </a:p>
          <a:p>
            <a:endParaRPr lang="ru-RU" dirty="0"/>
          </a:p>
        </p:txBody>
      </p:sp>
      <p:pic>
        <p:nvPicPr>
          <p:cNvPr id="4" name="Рисунок 3" descr="0_53dea_1e2de9de_XL.jpg"/>
          <p:cNvPicPr>
            <a:picLocks noChangeAspect="1"/>
          </p:cNvPicPr>
          <p:nvPr/>
        </p:nvPicPr>
        <p:blipFill>
          <a:blip r:embed="rId2"/>
          <a:srcRect l="12891" t="24296" r="12109"/>
          <a:stretch>
            <a:fillRect/>
          </a:stretch>
        </p:blipFill>
        <p:spPr>
          <a:xfrm>
            <a:off x="285720" y="3786190"/>
            <a:ext cx="3402433" cy="2285992"/>
          </a:xfrm>
          <a:prstGeom prst="rect">
            <a:avLst/>
          </a:prstGeom>
        </p:spPr>
      </p:pic>
      <p:pic>
        <p:nvPicPr>
          <p:cNvPr id="5" name="Рисунок 4" descr="0_71507_35e6957b_XL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3504" y="3643314"/>
            <a:ext cx="3743030" cy="2400886"/>
          </a:xfrm>
          <a:prstGeom prst="rect">
            <a:avLst/>
          </a:prstGeom>
        </p:spPr>
      </p:pic>
      <p:pic>
        <p:nvPicPr>
          <p:cNvPr id="6" name="Рисунок 5" descr="SBKU06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86182" y="4786322"/>
            <a:ext cx="1284436" cy="1275873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68</TotalTime>
  <Words>299</Words>
  <Application>Microsoft Office PowerPoint</Application>
  <PresentationFormat>Экран (4:3)</PresentationFormat>
  <Paragraphs>20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вова</dc:creator>
  <cp:lastModifiedBy>вова</cp:lastModifiedBy>
  <cp:revision>7</cp:revision>
  <dcterms:created xsi:type="dcterms:W3CDTF">2013-04-15T05:07:32Z</dcterms:created>
  <dcterms:modified xsi:type="dcterms:W3CDTF">2013-04-15T06:15:58Z</dcterms:modified>
</cp:coreProperties>
</file>