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64" r:id="rId5"/>
    <p:sldId id="265" r:id="rId6"/>
    <p:sldId id="266" r:id="rId7"/>
    <p:sldId id="267" r:id="rId8"/>
    <p:sldId id="268" r:id="rId9"/>
    <p:sldId id="269" r:id="rId10"/>
    <p:sldId id="270" r:id="rId11"/>
    <p:sldId id="271" r:id="rId12"/>
    <p:sldId id="272" r:id="rId13"/>
    <p:sldId id="273" r:id="rId14"/>
    <p:sldId id="275" r:id="rId15"/>
    <p:sldId id="283" r:id="rId16"/>
    <p:sldId id="274" r:id="rId17"/>
    <p:sldId id="276" r:id="rId18"/>
    <p:sldId id="277" r:id="rId19"/>
    <p:sldId id="278" r:id="rId20"/>
    <p:sldId id="28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6" y="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DE55E8B2-AE55-4695-8ECA-DD2FDEEE3AE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5E8B2-AE55-4695-8ECA-DD2FDEEE3AE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55E8B2-AE55-4695-8ECA-DD2FDEEE3AE0}" type="slidenum">
              <a:rPr lang="ru-RU" smtClean="0"/>
              <a:pPr/>
              <a:t>‹#›</a:t>
            </a:fld>
            <a:endParaRPr lang="ru-RU"/>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21BAF8D8-CD49-4615-8BAE-9C1C349F656E}" type="datetimeFigureOut">
              <a:rPr lang="ru-RU" smtClean="0"/>
              <a:pPr/>
              <a:t>09.04.2013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DE55E8B2-AE55-4695-8ECA-DD2FDEEE3AE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1BAF8D8-CD49-4615-8BAE-9C1C349F656E}" type="datetimeFigureOut">
              <a:rPr lang="ru-RU" smtClean="0"/>
              <a:pPr/>
              <a:t>09.04.2013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E55E8B2-AE55-4695-8ECA-DD2FDEEE3AE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wedg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dayevents.ru/uploads/88b1963465c3_C50E/jeffisgr8t-26153915.jpg" TargetMode="External"/><Relationship Id="rId13" Type="http://schemas.openxmlformats.org/officeDocument/2006/relationships/hyperlink" Target="http://dayevents.ru/uploads/88b1963465c3_C50E/jeffisgr8t-8153913.jpg" TargetMode="External"/><Relationship Id="rId3" Type="http://schemas.openxmlformats.org/officeDocument/2006/relationships/hyperlink" Target="http://dayevents.ru/uploads/88b1963465c3_C50E/jeffisgr8t-40153916.jpg" TargetMode="External"/><Relationship Id="rId7" Type="http://schemas.openxmlformats.org/officeDocument/2006/relationships/hyperlink" Target="http://dayevents.ru/uploads/88b1963465c3_C50E/jeffisgr8t-13153913.jpg" TargetMode="External"/><Relationship Id="rId12" Type="http://schemas.openxmlformats.org/officeDocument/2006/relationships/hyperlink" Target="http://dayevents.ru/uploads/88b1963465c3_C50E/jeffisgr8t-6153913.jpg" TargetMode="External"/><Relationship Id="rId17" Type="http://schemas.openxmlformats.org/officeDocument/2006/relationships/hyperlink" Target="http://buro247.ru/local/images/buro/page_xl_queen_08_1203221709_id_549771_jpg_1347391769.jpg" TargetMode="External"/><Relationship Id="rId2" Type="http://schemas.openxmlformats.org/officeDocument/2006/relationships/hyperlink" Target="http://dayevents.ru/uploads/88b1963465c3_C50E/jeffisgr8t-1153913.jpg" TargetMode="External"/><Relationship Id="rId16" Type="http://schemas.openxmlformats.org/officeDocument/2006/relationships/hyperlink" Target="https://lh6.googleusercontent.com/-jo0pdtF-A04/T8yTFDa5rnI/AAAAAAAACIk/LASFn4m52R4/s800/img280.jpg" TargetMode="External"/><Relationship Id="rId1" Type="http://schemas.openxmlformats.org/officeDocument/2006/relationships/slideLayout" Target="../slideLayouts/slideLayout7.xml"/><Relationship Id="rId6" Type="http://schemas.openxmlformats.org/officeDocument/2006/relationships/hyperlink" Target="http://dayevents.ru/uploads/88b1963465c3_C50E/jeffisgr8t-23153914.jpg" TargetMode="External"/><Relationship Id="rId11" Type="http://schemas.openxmlformats.org/officeDocument/2006/relationships/hyperlink" Target="http://dayevents.ru/uploads/88b1963465c3_C50E/jeffisgr8t-19153914.jpg" TargetMode="External"/><Relationship Id="rId5" Type="http://schemas.openxmlformats.org/officeDocument/2006/relationships/hyperlink" Target="http://dayevents.ru/uploads/88b1963465c3_C50E/jeffisgr8t-21153914.jpg" TargetMode="External"/><Relationship Id="rId15" Type="http://schemas.openxmlformats.org/officeDocument/2006/relationships/hyperlink" Target="http://dayevents.ru/uploads/88b1963465c3_C50E/jeffisgr8t-18153914.jpg" TargetMode="External"/><Relationship Id="rId10" Type="http://schemas.openxmlformats.org/officeDocument/2006/relationships/hyperlink" Target="http://dayevents.ru/uploads/88b1963465c3_C50E/jeffisgr8t-20153914.jpg" TargetMode="External"/><Relationship Id="rId4" Type="http://schemas.openxmlformats.org/officeDocument/2006/relationships/hyperlink" Target="http://dayevents.ru/uploads/88b1963465c3_C50E/jeffisgr8t-37153916.jpg" TargetMode="External"/><Relationship Id="rId9" Type="http://schemas.openxmlformats.org/officeDocument/2006/relationships/hyperlink" Target="http://dayevents.ru/uploads/88b1963465c3_C50E/jeffisgr8t-24153915.jpg" TargetMode="External"/><Relationship Id="rId14" Type="http://schemas.openxmlformats.org/officeDocument/2006/relationships/hyperlink" Target="http://dayevents.ru/uploads/88b1963465c3_C50E/jeffisgr8t-16153914.jp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ctrTitle"/>
          </p:nvPr>
        </p:nvSpPr>
        <p:spPr>
          <a:xfrm>
            <a:off x="142844" y="285728"/>
            <a:ext cx="8858312" cy="857256"/>
          </a:xfrm>
        </p:spPr>
        <p:txBody>
          <a:bodyPr>
            <a:noAutofit/>
          </a:bodyPr>
          <a:lstStyle/>
          <a:p>
            <a:pPr algn="ctr"/>
            <a:r>
              <a:rPr lang="ru-RU" sz="2400" dirty="0" smtClean="0">
                <a:solidFill>
                  <a:schemeClr val="tx1"/>
                </a:solidFill>
                <a:latin typeface="+mn-lt"/>
              </a:rPr>
              <a:t>МОУ </a:t>
            </a:r>
            <a:r>
              <a:rPr lang="ru-RU" sz="2400" dirty="0" err="1" smtClean="0">
                <a:solidFill>
                  <a:schemeClr val="tx1"/>
                </a:solidFill>
                <a:latin typeface="+mn-lt"/>
              </a:rPr>
              <a:t>Юрцовская</a:t>
            </a:r>
            <a:r>
              <a:rPr lang="ru-RU" sz="2400" dirty="0" smtClean="0">
                <a:solidFill>
                  <a:schemeClr val="tx1"/>
                </a:solidFill>
                <a:latin typeface="+mn-lt"/>
              </a:rPr>
              <a:t> средняя общеобразовательная школа</a:t>
            </a:r>
            <a:br>
              <a:rPr lang="ru-RU" sz="2400" dirty="0" smtClean="0">
                <a:solidFill>
                  <a:schemeClr val="tx1"/>
                </a:solidFill>
                <a:latin typeface="+mn-lt"/>
              </a:rPr>
            </a:br>
            <a:r>
              <a:rPr lang="ru-RU" sz="2400" dirty="0" smtClean="0">
                <a:solidFill>
                  <a:schemeClr val="tx1"/>
                </a:solidFill>
                <a:latin typeface="+mn-lt"/>
              </a:rPr>
              <a:t>Егорьевский район Московская область</a:t>
            </a:r>
            <a:endParaRPr lang="ru-RU" sz="2400" dirty="0">
              <a:solidFill>
                <a:schemeClr val="tx1"/>
              </a:solidFill>
              <a:latin typeface="+mn-lt"/>
            </a:endParaRPr>
          </a:p>
        </p:txBody>
      </p:sp>
      <p:sp>
        <p:nvSpPr>
          <p:cNvPr id="8" name="Подзаголовок 7"/>
          <p:cNvSpPr>
            <a:spLocks noGrp="1"/>
          </p:cNvSpPr>
          <p:nvPr>
            <p:ph type="subTitle" idx="1"/>
          </p:nvPr>
        </p:nvSpPr>
        <p:spPr>
          <a:xfrm>
            <a:off x="2786050" y="4500570"/>
            <a:ext cx="6215106" cy="1752600"/>
          </a:xfrm>
        </p:spPr>
        <p:txBody>
          <a:bodyPr/>
          <a:lstStyle/>
          <a:p>
            <a:r>
              <a:rPr lang="ru-RU" sz="3200" b="1" dirty="0" smtClean="0">
                <a:effectLst>
                  <a:outerShdw blurRad="38100" dist="38100" dir="2700000" algn="tl">
                    <a:srgbClr val="000000">
                      <a:alpha val="43137"/>
                    </a:srgbClr>
                  </a:outerShdw>
                </a:effectLst>
              </a:rPr>
              <a:t>Учитель английского языка</a:t>
            </a:r>
          </a:p>
          <a:p>
            <a:r>
              <a:rPr lang="ru-RU" sz="3200" b="1" dirty="0" err="1" smtClean="0">
                <a:effectLst>
                  <a:outerShdw blurRad="38100" dist="38100" dir="2700000" algn="tl">
                    <a:srgbClr val="000000">
                      <a:alpha val="43137"/>
                    </a:srgbClr>
                  </a:outerShdw>
                </a:effectLst>
              </a:rPr>
              <a:t>Климонова</a:t>
            </a:r>
            <a:r>
              <a:rPr lang="ru-RU" sz="3200" b="1" dirty="0" smtClean="0">
                <a:effectLst>
                  <a:outerShdw blurRad="38100" dist="38100" dir="2700000" algn="tl">
                    <a:srgbClr val="000000">
                      <a:alpha val="43137"/>
                    </a:srgbClr>
                  </a:outerShdw>
                </a:effectLst>
              </a:rPr>
              <a:t> Ольга Борисовна</a:t>
            </a:r>
          </a:p>
          <a:p>
            <a:endParaRPr lang="ru-RU" dirty="0"/>
          </a:p>
        </p:txBody>
      </p:sp>
      <p:sp>
        <p:nvSpPr>
          <p:cNvPr id="9" name="Прямоугольник 8"/>
          <p:cNvSpPr/>
          <p:nvPr/>
        </p:nvSpPr>
        <p:spPr>
          <a:xfrm>
            <a:off x="1071538" y="2214554"/>
            <a:ext cx="7018974" cy="1015663"/>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Queen Elizabeth</a:t>
            </a:r>
            <a:r>
              <a:rPr lang="ru-RU"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II</a:t>
            </a:r>
            <a:endParaRPr lang="ru-RU" sz="60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72066" y="1928802"/>
            <a:ext cx="3857651" cy="2554545"/>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Elizabeth II is a ‘constitutional monarch’. This means that the country is actually run by the government, led by the Prime Minister. So she isn’t a political force. She is a symbol of Britain’s long history and traditions. </a:t>
            </a:r>
            <a:endParaRPr lang="ru-RU" sz="2000" dirty="0"/>
          </a:p>
        </p:txBody>
      </p:sp>
      <p:pic>
        <p:nvPicPr>
          <p:cNvPr id="3" name="Рисунок 2" descr="Королева Елизавета II: 60 лет на троне"/>
          <p:cNvPicPr/>
          <p:nvPr/>
        </p:nvPicPr>
        <p:blipFill>
          <a:blip r:embed="rId2"/>
          <a:srcRect/>
          <a:stretch>
            <a:fillRect/>
          </a:stretch>
        </p:blipFill>
        <p:spPr bwMode="auto">
          <a:xfrm>
            <a:off x="428596" y="1357298"/>
            <a:ext cx="4357718" cy="421484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29190" y="2357430"/>
            <a:ext cx="4000528" cy="1631216"/>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In the 60 years of her reign, the country has had 12 prime ministers. She became Queen so long ago, David Cameron hadn’t even been born!</a:t>
            </a:r>
            <a:endParaRPr lang="ru-RU" sz="2000" dirty="0"/>
          </a:p>
        </p:txBody>
      </p:sp>
      <p:pic>
        <p:nvPicPr>
          <p:cNvPr id="3" name="Рисунок 2" descr="Королева Елизавета II: 60 лет на троне"/>
          <p:cNvPicPr/>
          <p:nvPr/>
        </p:nvPicPr>
        <p:blipFill>
          <a:blip r:embed="rId2"/>
          <a:srcRect l="7291" r="3125"/>
          <a:stretch>
            <a:fillRect/>
          </a:stretch>
        </p:blipFill>
        <p:spPr bwMode="auto">
          <a:xfrm>
            <a:off x="428596" y="1857364"/>
            <a:ext cx="4286280" cy="369570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29190" y="2214554"/>
            <a:ext cx="3929090" cy="1015663"/>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In the past 60 years, Elizabeth II has been on 261 official visits to 116 different countries.</a:t>
            </a:r>
            <a:endParaRPr lang="ru-RU" sz="2000" dirty="0"/>
          </a:p>
        </p:txBody>
      </p:sp>
      <p:pic>
        <p:nvPicPr>
          <p:cNvPr id="3" name="Рисунок 2" descr="Королева Елизавета II: 60 лет на троне"/>
          <p:cNvPicPr/>
          <p:nvPr/>
        </p:nvPicPr>
        <p:blipFill>
          <a:blip r:embed="rId2"/>
          <a:srcRect/>
          <a:stretch>
            <a:fillRect/>
          </a:stretch>
        </p:blipFill>
        <p:spPr bwMode="auto">
          <a:xfrm>
            <a:off x="571472" y="1000108"/>
            <a:ext cx="4143404" cy="53578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ролева Елизавета II: 60 лет на троне"/>
          <p:cNvPicPr/>
          <p:nvPr/>
        </p:nvPicPr>
        <p:blipFill>
          <a:blip r:embed="rId2"/>
          <a:srcRect/>
          <a:stretch>
            <a:fillRect/>
          </a:stretch>
        </p:blipFill>
        <p:spPr bwMode="auto">
          <a:xfrm>
            <a:off x="500034" y="1285860"/>
            <a:ext cx="4357718" cy="49910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рямоугольник 2"/>
          <p:cNvSpPr/>
          <p:nvPr/>
        </p:nvSpPr>
        <p:spPr>
          <a:xfrm>
            <a:off x="5143504" y="2071678"/>
            <a:ext cx="3786214" cy="224676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The Queen in the only person in Great Britain who doesn’t have a passport! She is also the only person in the country who can drive without a </a:t>
            </a:r>
            <a:r>
              <a:rPr lang="en-US" sz="2000" b="1" dirty="0" err="1" smtClean="0">
                <a:solidFill>
                  <a:schemeClr val="accent2">
                    <a:lumMod val="75000"/>
                  </a:schemeClr>
                </a:solidFill>
                <a:effectLst>
                  <a:outerShdw blurRad="38100" dist="38100" dir="2700000" algn="tl">
                    <a:srgbClr val="000000">
                      <a:alpha val="43137"/>
                    </a:srgbClr>
                  </a:outerShdw>
                </a:effectLst>
              </a:rPr>
              <a:t>licence</a:t>
            </a:r>
            <a:r>
              <a:rPr lang="en-US" sz="2000" b="1" dirty="0" smtClean="0">
                <a:solidFill>
                  <a:schemeClr val="accent2">
                    <a:lumMod val="75000"/>
                  </a:schemeClr>
                </a:solidFill>
                <a:effectLst>
                  <a:outerShdw blurRad="38100" dist="38100" dir="2700000" algn="tl">
                    <a:srgbClr val="000000">
                      <a:alpha val="43137"/>
                    </a:srgbClr>
                  </a:outerShdw>
                </a:effectLst>
              </a:rPr>
              <a:t> or number plate on her state car.</a:t>
            </a:r>
            <a:endParaRPr lang="ru-RU" sz="2000" dirty="0"/>
          </a:p>
        </p:txBody>
      </p:sp>
    </p:spTree>
  </p:cSld>
  <p:clrMapOvr>
    <a:masterClrMapping/>
  </p:clrMapOvr>
  <p:transition spd="med">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ролева Елизавета II: 60 лет на троне"/>
          <p:cNvPicPr/>
          <p:nvPr/>
        </p:nvPicPr>
        <p:blipFill>
          <a:blip r:embed="rId2"/>
          <a:srcRect/>
          <a:stretch>
            <a:fillRect/>
          </a:stretch>
        </p:blipFill>
        <p:spPr bwMode="auto">
          <a:xfrm>
            <a:off x="571472" y="1000108"/>
            <a:ext cx="4371988" cy="53292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рямоугольник 2"/>
          <p:cNvSpPr/>
          <p:nvPr/>
        </p:nvSpPr>
        <p:spPr>
          <a:xfrm>
            <a:off x="5000628" y="2000240"/>
            <a:ext cx="3929090" cy="132343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The Queen’s hobby is photography. She also enjoys horse racing, fishing and walking in the countryside.</a:t>
            </a:r>
            <a:endParaRPr lang="ru-RU" sz="2000" dirty="0"/>
          </a:p>
        </p:txBody>
      </p:sp>
    </p:spTree>
  </p:cSld>
  <p:clrMapOvr>
    <a:masterClrMapping/>
  </p:clrMapOvr>
  <p:transition spd="med">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ролева Елизавета II: 60 лет на троне"/>
          <p:cNvPicPr/>
          <p:nvPr/>
        </p:nvPicPr>
        <p:blipFill>
          <a:blip r:embed="rId2"/>
          <a:srcRect l="3125" t="5882" r="3125" b="3497"/>
          <a:stretch>
            <a:fillRect/>
          </a:stretch>
        </p:blipFill>
        <p:spPr bwMode="auto">
          <a:xfrm>
            <a:off x="500034" y="1357298"/>
            <a:ext cx="3857652" cy="42862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рямоугольник 2"/>
          <p:cNvSpPr/>
          <p:nvPr/>
        </p:nvSpPr>
        <p:spPr>
          <a:xfrm>
            <a:off x="4786315" y="1857364"/>
            <a:ext cx="4143404" cy="1938992"/>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Elizabeth’s </a:t>
            </a:r>
            <a:r>
              <a:rPr lang="en-US" sz="2000" b="1" dirty="0" err="1" smtClean="0">
                <a:solidFill>
                  <a:schemeClr val="accent2">
                    <a:lumMod val="75000"/>
                  </a:schemeClr>
                </a:solidFill>
                <a:effectLst>
                  <a:outerShdw blurRad="38100" dist="38100" dir="2700000" algn="tl">
                    <a:srgbClr val="000000">
                      <a:alpha val="43137"/>
                    </a:srgbClr>
                  </a:outerShdw>
                </a:effectLst>
              </a:rPr>
              <a:t>favourite</a:t>
            </a:r>
            <a:r>
              <a:rPr lang="en-US" sz="2000" b="1" dirty="0" smtClean="0">
                <a:solidFill>
                  <a:schemeClr val="accent2">
                    <a:lumMod val="75000"/>
                  </a:schemeClr>
                </a:solidFill>
                <a:effectLst>
                  <a:outerShdw blurRad="38100" dist="38100" dir="2700000" algn="tl">
                    <a:srgbClr val="000000">
                      <a:alpha val="43137"/>
                    </a:srgbClr>
                  </a:outerShdw>
                </a:effectLst>
              </a:rPr>
              <a:t> dogs are corgis. She has owned more than 30 corgis during her reign. She has also introduced a new breed of dog known as the </a:t>
            </a:r>
            <a:r>
              <a:rPr lang="en-US" sz="2000" b="1" dirty="0" err="1" smtClean="0">
                <a:solidFill>
                  <a:schemeClr val="accent2">
                    <a:lumMod val="75000"/>
                  </a:schemeClr>
                </a:solidFill>
                <a:effectLst>
                  <a:outerShdw blurRad="38100" dist="38100" dir="2700000" algn="tl">
                    <a:srgbClr val="000000">
                      <a:alpha val="43137"/>
                    </a:srgbClr>
                  </a:outerShdw>
                </a:effectLst>
              </a:rPr>
              <a:t>dorgi</a:t>
            </a:r>
            <a:r>
              <a:rPr lang="en-US" sz="2000" b="1" dirty="0" smtClean="0">
                <a:solidFill>
                  <a:schemeClr val="accent2">
                    <a:lumMod val="75000"/>
                  </a:schemeClr>
                </a:solidFill>
                <a:effectLst>
                  <a:outerShdw blurRad="38100" dist="38100" dir="2700000" algn="tl">
                    <a:srgbClr val="000000">
                      <a:alpha val="43137"/>
                    </a:srgbClr>
                  </a:outerShdw>
                </a:effectLst>
              </a:rPr>
              <a:t> (dachshund + corgi). </a:t>
            </a:r>
            <a:endParaRPr lang="ru-RU" sz="2000" dirty="0"/>
          </a:p>
        </p:txBody>
      </p:sp>
    </p:spTree>
  </p:cSld>
  <p:clrMapOvr>
    <a:masterClrMapping/>
  </p:clrMapOvr>
  <p:transition spd="med">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ролева Елизавета II: 60 лет на троне"/>
          <p:cNvPicPr/>
          <p:nvPr/>
        </p:nvPicPr>
        <p:blipFill>
          <a:blip r:embed="rId2"/>
          <a:srcRect r="8696"/>
          <a:stretch>
            <a:fillRect/>
          </a:stretch>
        </p:blipFill>
        <p:spPr bwMode="auto">
          <a:xfrm>
            <a:off x="285720" y="1928802"/>
            <a:ext cx="4286280" cy="31432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рямоугольник 2"/>
          <p:cNvSpPr/>
          <p:nvPr/>
        </p:nvSpPr>
        <p:spPr>
          <a:xfrm>
            <a:off x="4857752" y="2071678"/>
            <a:ext cx="4071966" cy="224676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Queen Elizabeth joined </a:t>
            </a:r>
            <a:r>
              <a:rPr lang="en-US" sz="2000" b="1" dirty="0" err="1" smtClean="0">
                <a:solidFill>
                  <a:schemeClr val="accent2">
                    <a:lumMod val="75000"/>
                  </a:schemeClr>
                </a:solidFill>
                <a:effectLst>
                  <a:outerShdw blurRad="38100" dist="38100" dir="2700000" algn="tl">
                    <a:srgbClr val="000000">
                      <a:alpha val="43137"/>
                    </a:srgbClr>
                  </a:outerShdw>
                </a:effectLst>
              </a:rPr>
              <a:t>Facebook</a:t>
            </a:r>
            <a:r>
              <a:rPr lang="en-US" sz="2000" b="1" dirty="0" smtClean="0">
                <a:solidFill>
                  <a:schemeClr val="accent2">
                    <a:lumMod val="75000"/>
                  </a:schemeClr>
                </a:solidFill>
                <a:effectLst>
                  <a:outerShdw blurRad="38100" dist="38100" dir="2700000" algn="tl">
                    <a:srgbClr val="000000">
                      <a:alpha val="43137"/>
                    </a:srgbClr>
                  </a:outerShdw>
                </a:effectLst>
              </a:rPr>
              <a:t> in November 2010, with a page called the British Monarchy. She joined Twitter in 2009, and now teams at Buckingham Palace tweet daily updates.</a:t>
            </a:r>
            <a:endParaRPr lang="ru-RU" sz="2000" dirty="0"/>
          </a:p>
        </p:txBody>
      </p:sp>
    </p:spTree>
  </p:cSld>
  <p:clrMapOvr>
    <a:masterClrMapping/>
  </p:clrMapOvr>
  <p:transition spd="med">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ролева Елизавета II: 60 лет на троне"/>
          <p:cNvPicPr/>
          <p:nvPr/>
        </p:nvPicPr>
        <p:blipFill>
          <a:blip r:embed="rId2"/>
          <a:srcRect/>
          <a:stretch>
            <a:fillRect/>
          </a:stretch>
        </p:blipFill>
        <p:spPr bwMode="auto">
          <a:xfrm>
            <a:off x="500034" y="1714488"/>
            <a:ext cx="4357694" cy="334804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рямоугольник 2"/>
          <p:cNvSpPr/>
          <p:nvPr/>
        </p:nvSpPr>
        <p:spPr>
          <a:xfrm>
            <a:off x="5072066" y="1714488"/>
            <a:ext cx="3857652" cy="1938992"/>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The Queen has many hats, because she always wears one when she is out on royal visits. She has worn more than 5,000 different hats over the past 60 years.</a:t>
            </a:r>
            <a:endParaRPr lang="ru-RU" sz="2000" dirty="0"/>
          </a:p>
        </p:txBody>
      </p:sp>
    </p:spTree>
  </p:cSld>
  <p:clrMapOvr>
    <a:masterClrMapping/>
  </p:clrMapOvr>
  <p:transition spd="med">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оролева Елизавета II: 60 лет на троне"/>
          <p:cNvPicPr/>
          <p:nvPr/>
        </p:nvPicPr>
        <p:blipFill>
          <a:blip r:embed="rId2"/>
          <a:srcRect/>
          <a:stretch>
            <a:fillRect/>
          </a:stretch>
        </p:blipFill>
        <p:spPr bwMode="auto">
          <a:xfrm>
            <a:off x="357158" y="2000240"/>
            <a:ext cx="4357718" cy="32861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3" name="Прямоугольник 2"/>
          <p:cNvSpPr/>
          <p:nvPr/>
        </p:nvSpPr>
        <p:spPr>
          <a:xfrm>
            <a:off x="4786314" y="2214554"/>
            <a:ext cx="4214842" cy="132343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She speaks French very well and often uses the language during her state visits. She doesn’t need an interpreter.</a:t>
            </a:r>
            <a:endParaRPr lang="ru-RU" sz="2000" dirty="0"/>
          </a:p>
        </p:txBody>
      </p:sp>
    </p:spTree>
  </p:cSld>
  <p:clrMapOvr>
    <a:masterClrMapping/>
  </p:clrMapOvr>
  <p:transition spd="med">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72066" y="1714488"/>
            <a:ext cx="3857652" cy="2862322"/>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The Queen has been given lots of unusual presents during her reign, including animals: jaguars and sloths from Brazil, black beavers from Canada and an elephant called Jumbo from Cameroon. They were given good homes at London Zoo.</a:t>
            </a:r>
            <a:endParaRPr lang="ru-RU" sz="2000" dirty="0"/>
          </a:p>
        </p:txBody>
      </p:sp>
      <p:pic>
        <p:nvPicPr>
          <p:cNvPr id="4" name="Рисунок 3" descr="Королева Елизавета II: 60 лет на троне"/>
          <p:cNvPicPr/>
          <p:nvPr/>
        </p:nvPicPr>
        <p:blipFill>
          <a:blip r:embed="rId2"/>
          <a:srcRect b="11679"/>
          <a:stretch>
            <a:fillRect/>
          </a:stretch>
        </p:blipFill>
        <p:spPr bwMode="auto">
          <a:xfrm>
            <a:off x="571472" y="1285860"/>
            <a:ext cx="3857652" cy="48577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Королева Елизавета II: 60 лет на троне"/>
          <p:cNvPicPr/>
          <p:nvPr/>
        </p:nvPicPr>
        <p:blipFill>
          <a:blip r:embed="rId2"/>
          <a:srcRect/>
          <a:stretch>
            <a:fillRect/>
          </a:stretch>
        </p:blipFill>
        <p:spPr bwMode="auto">
          <a:xfrm>
            <a:off x="500034" y="1500174"/>
            <a:ext cx="3643338" cy="45720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Прямоугольник 7"/>
          <p:cNvSpPr/>
          <p:nvPr/>
        </p:nvSpPr>
        <p:spPr>
          <a:xfrm>
            <a:off x="4357686" y="2285992"/>
            <a:ext cx="4572000" cy="1323439"/>
          </a:xfrm>
          <a:prstGeom prst="rect">
            <a:avLst/>
          </a:prstGeom>
        </p:spPr>
        <p:txBody>
          <a:bodyPr>
            <a:spAutoFit/>
          </a:bodyPr>
          <a:lstStyle/>
          <a:p>
            <a:pPr algn="just">
              <a:buNone/>
            </a:pPr>
            <a:r>
              <a:rPr lang="en-US" sz="2000" b="1" dirty="0" smtClean="0">
                <a:solidFill>
                  <a:schemeClr val="accent2">
                    <a:lumMod val="75000"/>
                  </a:schemeClr>
                </a:solidFill>
                <a:effectLst>
                  <a:outerShdw blurRad="38100" dist="38100" dir="2700000" algn="tl">
                    <a:srgbClr val="000000">
                      <a:alpha val="43137"/>
                    </a:srgbClr>
                  </a:outerShdw>
                </a:effectLst>
              </a:rPr>
              <a:t>Queen Elizabeth’s full name is Elizabeth Alexandra Mary. As a child she called herself “</a:t>
            </a:r>
            <a:r>
              <a:rPr lang="en-US" sz="2000" b="1" dirty="0" err="1" smtClean="0">
                <a:solidFill>
                  <a:schemeClr val="accent2">
                    <a:lumMod val="75000"/>
                  </a:schemeClr>
                </a:solidFill>
                <a:effectLst>
                  <a:outerShdw blurRad="38100" dist="38100" dir="2700000" algn="tl">
                    <a:srgbClr val="000000">
                      <a:alpha val="43137"/>
                    </a:srgbClr>
                  </a:outerShdw>
                </a:effectLst>
              </a:rPr>
              <a:t>Lilibet</a:t>
            </a:r>
            <a:r>
              <a:rPr lang="en-US" sz="2000" b="1" dirty="0" smtClean="0">
                <a:solidFill>
                  <a:schemeClr val="accent2">
                    <a:lumMod val="75000"/>
                  </a:schemeClr>
                </a:solidFill>
                <a:effectLst>
                  <a:outerShdw blurRad="38100" dist="38100" dir="2700000" algn="tl">
                    <a:srgbClr val="000000">
                      <a:alpha val="43137"/>
                    </a:srgbClr>
                  </a:outerShdw>
                </a:effectLst>
              </a:rPr>
              <a:t>’, a name that members of her family still use.</a:t>
            </a:r>
            <a:endParaRPr lang="ru-RU" sz="2000" b="1" dirty="0">
              <a:solidFill>
                <a:schemeClr val="accent2">
                  <a:lumMod val="75000"/>
                </a:schemeClr>
              </a:solidFill>
              <a:effectLst>
                <a:outerShdw blurRad="38100" dist="38100" dir="2700000" algn="tl">
                  <a:srgbClr val="000000">
                    <a:alpha val="43137"/>
                  </a:srgbClr>
                </a:outerShdw>
              </a:effectLst>
            </a:endParaRPr>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Box 1"/>
          <p:cNvSpPr txBox="1"/>
          <p:nvPr/>
        </p:nvSpPr>
        <p:spPr>
          <a:xfrm>
            <a:off x="285720" y="285728"/>
            <a:ext cx="8572560" cy="6801862"/>
          </a:xfrm>
          <a:prstGeom prst="rect">
            <a:avLst/>
          </a:prstGeom>
          <a:noFill/>
        </p:spPr>
        <p:txBody>
          <a:bodyPr wrap="square" rtlCol="0">
            <a:spAutoFit/>
          </a:bodyPr>
          <a:lstStyle/>
          <a:p>
            <a:pPr algn="just"/>
            <a:r>
              <a:rPr lang="ru-RU" sz="1900" b="1" u="sng" dirty="0" smtClean="0"/>
              <a:t>Список использованных источников:</a:t>
            </a:r>
          </a:p>
          <a:p>
            <a:pPr algn="just"/>
            <a:r>
              <a:rPr lang="ru-RU" sz="1900" dirty="0" smtClean="0"/>
              <a:t>Литература:</a:t>
            </a:r>
          </a:p>
          <a:p>
            <a:pPr marL="342900" indent="-342900" algn="just">
              <a:buAutoNum type="arabicPeriod"/>
            </a:pPr>
            <a:r>
              <a:rPr lang="en-US" sz="1900" dirty="0" smtClean="0"/>
              <a:t>Speak Out </a:t>
            </a:r>
            <a:r>
              <a:rPr lang="ru-RU" sz="1900" dirty="0" smtClean="0"/>
              <a:t>Журнал для изучающих английский язык. – 2012. – №3 (91</a:t>
            </a:r>
            <a:r>
              <a:rPr lang="ru-RU" sz="1900" dirty="0" smtClean="0"/>
              <a:t>)</a:t>
            </a:r>
            <a:endParaRPr lang="ru-RU" sz="1900" dirty="0" smtClean="0"/>
          </a:p>
          <a:p>
            <a:pPr marL="342900" indent="-342900" algn="just"/>
            <a:r>
              <a:rPr lang="ru-RU" sz="1900" dirty="0" smtClean="0"/>
              <a:t>Источники иллюстраций:</a:t>
            </a:r>
          </a:p>
          <a:p>
            <a:r>
              <a:rPr lang="ru-RU" sz="1900" u="sng" dirty="0" smtClean="0">
                <a:hlinkClick r:id="rId2"/>
              </a:rPr>
              <a:t>http://dayevents.ru/uploads/88b1963465c3_C50E/jeffisgr8t-1153913.jpg</a:t>
            </a:r>
            <a:endParaRPr lang="ru-RU" sz="1900" dirty="0" smtClean="0"/>
          </a:p>
          <a:p>
            <a:r>
              <a:rPr lang="en-US" sz="1900" u="sng" dirty="0" smtClean="0">
                <a:hlinkClick r:id="rId3"/>
              </a:rPr>
              <a:t>http</a:t>
            </a:r>
            <a:r>
              <a:rPr lang="ru-RU" sz="1900" u="sng" dirty="0" smtClean="0">
                <a:hlinkClick r:id="rId3"/>
              </a:rPr>
              <a:t>://</a:t>
            </a:r>
            <a:r>
              <a:rPr lang="en-US" sz="1900" u="sng" dirty="0" err="1" smtClean="0">
                <a:hlinkClick r:id="rId3"/>
              </a:rPr>
              <a:t>dayevents</a:t>
            </a:r>
            <a:r>
              <a:rPr lang="ru-RU" sz="1900" u="sng" dirty="0" smtClean="0">
                <a:hlinkClick r:id="rId3"/>
              </a:rPr>
              <a:t>.</a:t>
            </a:r>
            <a:r>
              <a:rPr lang="en-US" sz="1900" u="sng" dirty="0" err="1" smtClean="0">
                <a:hlinkClick r:id="rId3"/>
              </a:rPr>
              <a:t>ru</a:t>
            </a:r>
            <a:r>
              <a:rPr lang="ru-RU" sz="1900" u="sng" dirty="0" smtClean="0">
                <a:hlinkClick r:id="rId3"/>
              </a:rPr>
              <a:t>/</a:t>
            </a:r>
            <a:r>
              <a:rPr lang="en-US" sz="1900" u="sng" dirty="0" smtClean="0">
                <a:hlinkClick r:id="rId3"/>
              </a:rPr>
              <a:t>uploads</a:t>
            </a:r>
            <a:r>
              <a:rPr lang="ru-RU" sz="1900" u="sng" dirty="0" smtClean="0">
                <a:hlinkClick r:id="rId3"/>
              </a:rPr>
              <a:t>/88</a:t>
            </a:r>
            <a:r>
              <a:rPr lang="en-US" sz="1900" u="sng" dirty="0" smtClean="0">
                <a:hlinkClick r:id="rId3"/>
              </a:rPr>
              <a:t>b</a:t>
            </a:r>
            <a:r>
              <a:rPr lang="ru-RU" sz="1900" u="sng" dirty="0" smtClean="0">
                <a:hlinkClick r:id="rId3"/>
              </a:rPr>
              <a:t>1963465</a:t>
            </a:r>
            <a:r>
              <a:rPr lang="en-US" sz="1900" u="sng" dirty="0" smtClean="0">
                <a:hlinkClick r:id="rId3"/>
              </a:rPr>
              <a:t>c</a:t>
            </a:r>
            <a:r>
              <a:rPr lang="ru-RU" sz="1900" u="sng" dirty="0" smtClean="0">
                <a:hlinkClick r:id="rId3"/>
              </a:rPr>
              <a:t>3_</a:t>
            </a:r>
            <a:r>
              <a:rPr lang="en-US" sz="1900" u="sng" dirty="0" smtClean="0">
                <a:hlinkClick r:id="rId3"/>
              </a:rPr>
              <a:t>C</a:t>
            </a:r>
            <a:r>
              <a:rPr lang="ru-RU" sz="1900" u="sng" dirty="0" smtClean="0">
                <a:hlinkClick r:id="rId3"/>
              </a:rPr>
              <a:t>50</a:t>
            </a:r>
            <a:r>
              <a:rPr lang="en-US" sz="1900" u="sng" dirty="0" smtClean="0">
                <a:hlinkClick r:id="rId3"/>
              </a:rPr>
              <a:t>E</a:t>
            </a:r>
            <a:r>
              <a:rPr lang="ru-RU" sz="1900" u="sng" dirty="0" smtClean="0">
                <a:hlinkClick r:id="rId3"/>
              </a:rPr>
              <a:t>/</a:t>
            </a:r>
            <a:r>
              <a:rPr lang="en-US" sz="1900" u="sng" dirty="0" err="1" smtClean="0">
                <a:hlinkClick r:id="rId3"/>
              </a:rPr>
              <a:t>jeffisgr</a:t>
            </a:r>
            <a:r>
              <a:rPr lang="ru-RU" sz="1900" u="sng" dirty="0" smtClean="0">
                <a:hlinkClick r:id="rId3"/>
              </a:rPr>
              <a:t>8</a:t>
            </a:r>
            <a:r>
              <a:rPr lang="en-US" sz="1900" u="sng" dirty="0" smtClean="0">
                <a:hlinkClick r:id="rId3"/>
              </a:rPr>
              <a:t>t</a:t>
            </a:r>
            <a:r>
              <a:rPr lang="ru-RU" sz="1900" u="sng" dirty="0" smtClean="0">
                <a:hlinkClick r:id="rId3"/>
              </a:rPr>
              <a:t>-40153916.</a:t>
            </a:r>
            <a:r>
              <a:rPr lang="en-US" sz="1900" u="sng" dirty="0" smtClean="0">
                <a:hlinkClick r:id="rId3"/>
              </a:rPr>
              <a:t>jpg</a:t>
            </a:r>
            <a:endParaRPr lang="ru-RU" sz="1900" dirty="0" smtClean="0"/>
          </a:p>
          <a:p>
            <a:r>
              <a:rPr lang="en-US" sz="1900" u="sng" dirty="0" smtClean="0">
                <a:hlinkClick r:id="rId4"/>
              </a:rPr>
              <a:t>http</a:t>
            </a:r>
            <a:r>
              <a:rPr lang="ru-RU" sz="1900" u="sng" dirty="0" smtClean="0">
                <a:hlinkClick r:id="rId4"/>
              </a:rPr>
              <a:t>://</a:t>
            </a:r>
            <a:r>
              <a:rPr lang="en-US" sz="1900" u="sng" dirty="0" err="1" smtClean="0">
                <a:hlinkClick r:id="rId4"/>
              </a:rPr>
              <a:t>dayevents</a:t>
            </a:r>
            <a:r>
              <a:rPr lang="ru-RU" sz="1900" u="sng" dirty="0" smtClean="0">
                <a:hlinkClick r:id="rId4"/>
              </a:rPr>
              <a:t>.</a:t>
            </a:r>
            <a:r>
              <a:rPr lang="en-US" sz="1900" u="sng" dirty="0" err="1" smtClean="0">
                <a:hlinkClick r:id="rId4"/>
              </a:rPr>
              <a:t>ru</a:t>
            </a:r>
            <a:r>
              <a:rPr lang="ru-RU" sz="1900" u="sng" dirty="0" smtClean="0">
                <a:hlinkClick r:id="rId4"/>
              </a:rPr>
              <a:t>/</a:t>
            </a:r>
            <a:r>
              <a:rPr lang="en-US" sz="1900" u="sng" dirty="0" smtClean="0">
                <a:hlinkClick r:id="rId4"/>
              </a:rPr>
              <a:t>uploads</a:t>
            </a:r>
            <a:r>
              <a:rPr lang="ru-RU" sz="1900" u="sng" dirty="0" smtClean="0">
                <a:hlinkClick r:id="rId4"/>
              </a:rPr>
              <a:t>/88</a:t>
            </a:r>
            <a:r>
              <a:rPr lang="en-US" sz="1900" u="sng" dirty="0" smtClean="0">
                <a:hlinkClick r:id="rId4"/>
              </a:rPr>
              <a:t>b</a:t>
            </a:r>
            <a:r>
              <a:rPr lang="ru-RU" sz="1900" u="sng" dirty="0" smtClean="0">
                <a:hlinkClick r:id="rId4"/>
              </a:rPr>
              <a:t>1963465</a:t>
            </a:r>
            <a:r>
              <a:rPr lang="en-US" sz="1900" u="sng" dirty="0" smtClean="0">
                <a:hlinkClick r:id="rId4"/>
              </a:rPr>
              <a:t>c</a:t>
            </a:r>
            <a:r>
              <a:rPr lang="ru-RU" sz="1900" u="sng" dirty="0" smtClean="0">
                <a:hlinkClick r:id="rId4"/>
              </a:rPr>
              <a:t>3_</a:t>
            </a:r>
            <a:r>
              <a:rPr lang="en-US" sz="1900" u="sng" dirty="0" smtClean="0">
                <a:hlinkClick r:id="rId4"/>
              </a:rPr>
              <a:t>C</a:t>
            </a:r>
            <a:r>
              <a:rPr lang="ru-RU" sz="1900" u="sng" dirty="0" smtClean="0">
                <a:hlinkClick r:id="rId4"/>
              </a:rPr>
              <a:t>50</a:t>
            </a:r>
            <a:r>
              <a:rPr lang="en-US" sz="1900" u="sng" dirty="0" smtClean="0">
                <a:hlinkClick r:id="rId4"/>
              </a:rPr>
              <a:t>E</a:t>
            </a:r>
            <a:r>
              <a:rPr lang="ru-RU" sz="1900" u="sng" dirty="0" smtClean="0">
                <a:hlinkClick r:id="rId4"/>
              </a:rPr>
              <a:t>/</a:t>
            </a:r>
            <a:r>
              <a:rPr lang="en-US" sz="1900" u="sng" dirty="0" err="1" smtClean="0">
                <a:hlinkClick r:id="rId4"/>
              </a:rPr>
              <a:t>jeffisgr</a:t>
            </a:r>
            <a:r>
              <a:rPr lang="ru-RU" sz="1900" u="sng" dirty="0" smtClean="0">
                <a:hlinkClick r:id="rId4"/>
              </a:rPr>
              <a:t>8</a:t>
            </a:r>
            <a:r>
              <a:rPr lang="en-US" sz="1900" u="sng" dirty="0" smtClean="0">
                <a:hlinkClick r:id="rId4"/>
              </a:rPr>
              <a:t>t</a:t>
            </a:r>
            <a:r>
              <a:rPr lang="ru-RU" sz="1900" u="sng" dirty="0" smtClean="0">
                <a:hlinkClick r:id="rId4"/>
              </a:rPr>
              <a:t>-37153916.</a:t>
            </a:r>
            <a:r>
              <a:rPr lang="en-US" sz="1900" u="sng" dirty="0" smtClean="0">
                <a:hlinkClick r:id="rId4"/>
              </a:rPr>
              <a:t>jpg</a:t>
            </a:r>
            <a:endParaRPr lang="ru-RU" sz="1900" dirty="0" smtClean="0"/>
          </a:p>
          <a:p>
            <a:r>
              <a:rPr lang="en-US" sz="1900" u="sng" dirty="0" smtClean="0">
                <a:hlinkClick r:id="rId5"/>
              </a:rPr>
              <a:t>http</a:t>
            </a:r>
            <a:r>
              <a:rPr lang="ru-RU" sz="1900" u="sng" dirty="0" smtClean="0">
                <a:hlinkClick r:id="rId5"/>
              </a:rPr>
              <a:t>://</a:t>
            </a:r>
            <a:r>
              <a:rPr lang="en-US" sz="1900" u="sng" dirty="0" err="1" smtClean="0">
                <a:hlinkClick r:id="rId5"/>
              </a:rPr>
              <a:t>dayevents</a:t>
            </a:r>
            <a:r>
              <a:rPr lang="ru-RU" sz="1900" u="sng" dirty="0" smtClean="0">
                <a:hlinkClick r:id="rId5"/>
              </a:rPr>
              <a:t>.</a:t>
            </a:r>
            <a:r>
              <a:rPr lang="en-US" sz="1900" u="sng" dirty="0" err="1" smtClean="0">
                <a:hlinkClick r:id="rId5"/>
              </a:rPr>
              <a:t>ru</a:t>
            </a:r>
            <a:r>
              <a:rPr lang="ru-RU" sz="1900" u="sng" dirty="0" smtClean="0">
                <a:hlinkClick r:id="rId5"/>
              </a:rPr>
              <a:t>/</a:t>
            </a:r>
            <a:r>
              <a:rPr lang="en-US" sz="1900" u="sng" dirty="0" smtClean="0">
                <a:hlinkClick r:id="rId5"/>
              </a:rPr>
              <a:t>uploads</a:t>
            </a:r>
            <a:r>
              <a:rPr lang="ru-RU" sz="1900" u="sng" dirty="0" smtClean="0">
                <a:hlinkClick r:id="rId5"/>
              </a:rPr>
              <a:t>/88</a:t>
            </a:r>
            <a:r>
              <a:rPr lang="en-US" sz="1900" u="sng" dirty="0" smtClean="0">
                <a:hlinkClick r:id="rId5"/>
              </a:rPr>
              <a:t>b</a:t>
            </a:r>
            <a:r>
              <a:rPr lang="ru-RU" sz="1900" u="sng" dirty="0" smtClean="0">
                <a:hlinkClick r:id="rId5"/>
              </a:rPr>
              <a:t>1963465</a:t>
            </a:r>
            <a:r>
              <a:rPr lang="en-US" sz="1900" u="sng" dirty="0" smtClean="0">
                <a:hlinkClick r:id="rId5"/>
              </a:rPr>
              <a:t>c</a:t>
            </a:r>
            <a:r>
              <a:rPr lang="ru-RU" sz="1900" u="sng" dirty="0" smtClean="0">
                <a:hlinkClick r:id="rId5"/>
              </a:rPr>
              <a:t>3_</a:t>
            </a:r>
            <a:r>
              <a:rPr lang="en-US" sz="1900" u="sng" dirty="0" smtClean="0">
                <a:hlinkClick r:id="rId5"/>
              </a:rPr>
              <a:t>C</a:t>
            </a:r>
            <a:r>
              <a:rPr lang="ru-RU" sz="1900" u="sng" dirty="0" smtClean="0">
                <a:hlinkClick r:id="rId5"/>
              </a:rPr>
              <a:t>50</a:t>
            </a:r>
            <a:r>
              <a:rPr lang="en-US" sz="1900" u="sng" dirty="0" smtClean="0">
                <a:hlinkClick r:id="rId5"/>
              </a:rPr>
              <a:t>E</a:t>
            </a:r>
            <a:r>
              <a:rPr lang="ru-RU" sz="1900" u="sng" dirty="0" smtClean="0">
                <a:hlinkClick r:id="rId5"/>
              </a:rPr>
              <a:t>/</a:t>
            </a:r>
            <a:r>
              <a:rPr lang="en-US" sz="1900" u="sng" dirty="0" err="1" smtClean="0">
                <a:hlinkClick r:id="rId5"/>
              </a:rPr>
              <a:t>jeffisgr</a:t>
            </a:r>
            <a:r>
              <a:rPr lang="ru-RU" sz="1900" u="sng" dirty="0" smtClean="0">
                <a:hlinkClick r:id="rId5"/>
              </a:rPr>
              <a:t>8</a:t>
            </a:r>
            <a:r>
              <a:rPr lang="en-US" sz="1900" u="sng" dirty="0" smtClean="0">
                <a:hlinkClick r:id="rId5"/>
              </a:rPr>
              <a:t>t</a:t>
            </a:r>
            <a:r>
              <a:rPr lang="ru-RU" sz="1900" u="sng" dirty="0" smtClean="0">
                <a:hlinkClick r:id="rId5"/>
              </a:rPr>
              <a:t>-21153914.</a:t>
            </a:r>
            <a:r>
              <a:rPr lang="en-US" sz="1900" u="sng" dirty="0" smtClean="0">
                <a:hlinkClick r:id="rId5"/>
              </a:rPr>
              <a:t>jpg</a:t>
            </a:r>
            <a:endParaRPr lang="ru-RU" sz="1900" dirty="0" smtClean="0"/>
          </a:p>
          <a:p>
            <a:r>
              <a:rPr lang="en-US" sz="1900" u="sng" dirty="0" smtClean="0">
                <a:hlinkClick r:id="rId6"/>
              </a:rPr>
              <a:t>http</a:t>
            </a:r>
            <a:r>
              <a:rPr lang="ru-RU" sz="1900" u="sng" dirty="0" smtClean="0">
                <a:hlinkClick r:id="rId6"/>
              </a:rPr>
              <a:t>://</a:t>
            </a:r>
            <a:r>
              <a:rPr lang="en-US" sz="1900" u="sng" dirty="0" err="1" smtClean="0">
                <a:hlinkClick r:id="rId6"/>
              </a:rPr>
              <a:t>dayevents</a:t>
            </a:r>
            <a:r>
              <a:rPr lang="ru-RU" sz="1900" u="sng" dirty="0" smtClean="0">
                <a:hlinkClick r:id="rId6"/>
              </a:rPr>
              <a:t>.</a:t>
            </a:r>
            <a:r>
              <a:rPr lang="en-US" sz="1900" u="sng" dirty="0" err="1" smtClean="0">
                <a:hlinkClick r:id="rId6"/>
              </a:rPr>
              <a:t>ru</a:t>
            </a:r>
            <a:r>
              <a:rPr lang="ru-RU" sz="1900" u="sng" dirty="0" smtClean="0">
                <a:hlinkClick r:id="rId6"/>
              </a:rPr>
              <a:t>/</a:t>
            </a:r>
            <a:r>
              <a:rPr lang="en-US" sz="1900" u="sng" dirty="0" smtClean="0">
                <a:hlinkClick r:id="rId6"/>
              </a:rPr>
              <a:t>uploads</a:t>
            </a:r>
            <a:r>
              <a:rPr lang="ru-RU" sz="1900" u="sng" dirty="0" smtClean="0">
                <a:hlinkClick r:id="rId6"/>
              </a:rPr>
              <a:t>/88</a:t>
            </a:r>
            <a:r>
              <a:rPr lang="en-US" sz="1900" u="sng" dirty="0" smtClean="0">
                <a:hlinkClick r:id="rId6"/>
              </a:rPr>
              <a:t>b</a:t>
            </a:r>
            <a:r>
              <a:rPr lang="ru-RU" sz="1900" u="sng" dirty="0" smtClean="0">
                <a:hlinkClick r:id="rId6"/>
              </a:rPr>
              <a:t>1963465</a:t>
            </a:r>
            <a:r>
              <a:rPr lang="en-US" sz="1900" u="sng" dirty="0" smtClean="0">
                <a:hlinkClick r:id="rId6"/>
              </a:rPr>
              <a:t>c</a:t>
            </a:r>
            <a:r>
              <a:rPr lang="ru-RU" sz="1900" u="sng" dirty="0" smtClean="0">
                <a:hlinkClick r:id="rId6"/>
              </a:rPr>
              <a:t>3_</a:t>
            </a:r>
            <a:r>
              <a:rPr lang="en-US" sz="1900" u="sng" dirty="0" smtClean="0">
                <a:hlinkClick r:id="rId6"/>
              </a:rPr>
              <a:t>C</a:t>
            </a:r>
            <a:r>
              <a:rPr lang="ru-RU" sz="1900" u="sng" dirty="0" smtClean="0">
                <a:hlinkClick r:id="rId6"/>
              </a:rPr>
              <a:t>50</a:t>
            </a:r>
            <a:r>
              <a:rPr lang="en-US" sz="1900" u="sng" dirty="0" smtClean="0">
                <a:hlinkClick r:id="rId6"/>
              </a:rPr>
              <a:t>E</a:t>
            </a:r>
            <a:r>
              <a:rPr lang="ru-RU" sz="1900" u="sng" dirty="0" smtClean="0">
                <a:hlinkClick r:id="rId6"/>
              </a:rPr>
              <a:t>/</a:t>
            </a:r>
            <a:r>
              <a:rPr lang="en-US" sz="1900" u="sng" dirty="0" err="1" smtClean="0">
                <a:hlinkClick r:id="rId6"/>
              </a:rPr>
              <a:t>jeffisgr</a:t>
            </a:r>
            <a:r>
              <a:rPr lang="ru-RU" sz="1900" u="sng" dirty="0" smtClean="0">
                <a:hlinkClick r:id="rId6"/>
              </a:rPr>
              <a:t>8</a:t>
            </a:r>
            <a:r>
              <a:rPr lang="en-US" sz="1900" u="sng" dirty="0" smtClean="0">
                <a:hlinkClick r:id="rId6"/>
              </a:rPr>
              <a:t>t</a:t>
            </a:r>
            <a:r>
              <a:rPr lang="ru-RU" sz="1900" u="sng" dirty="0" smtClean="0">
                <a:hlinkClick r:id="rId6"/>
              </a:rPr>
              <a:t>-23153914.</a:t>
            </a:r>
            <a:r>
              <a:rPr lang="en-US" sz="1900" u="sng" dirty="0" smtClean="0">
                <a:hlinkClick r:id="rId6"/>
              </a:rPr>
              <a:t>jpg</a:t>
            </a:r>
            <a:endParaRPr lang="ru-RU" sz="1900" dirty="0" smtClean="0"/>
          </a:p>
          <a:p>
            <a:r>
              <a:rPr lang="en-US" sz="1900" u="sng" dirty="0" smtClean="0">
                <a:hlinkClick r:id="rId7"/>
              </a:rPr>
              <a:t>http</a:t>
            </a:r>
            <a:r>
              <a:rPr lang="ru-RU" sz="1900" u="sng" dirty="0" smtClean="0">
                <a:hlinkClick r:id="rId7"/>
              </a:rPr>
              <a:t>://</a:t>
            </a:r>
            <a:r>
              <a:rPr lang="en-US" sz="1900" u="sng" dirty="0" err="1" smtClean="0">
                <a:hlinkClick r:id="rId7"/>
              </a:rPr>
              <a:t>dayevents</a:t>
            </a:r>
            <a:r>
              <a:rPr lang="ru-RU" sz="1900" u="sng" dirty="0" smtClean="0">
                <a:hlinkClick r:id="rId7"/>
              </a:rPr>
              <a:t>.</a:t>
            </a:r>
            <a:r>
              <a:rPr lang="en-US" sz="1900" u="sng" dirty="0" err="1" smtClean="0">
                <a:hlinkClick r:id="rId7"/>
              </a:rPr>
              <a:t>ru</a:t>
            </a:r>
            <a:r>
              <a:rPr lang="ru-RU" sz="1900" u="sng" dirty="0" smtClean="0">
                <a:hlinkClick r:id="rId7"/>
              </a:rPr>
              <a:t>/</a:t>
            </a:r>
            <a:r>
              <a:rPr lang="en-US" sz="1900" u="sng" dirty="0" smtClean="0">
                <a:hlinkClick r:id="rId7"/>
              </a:rPr>
              <a:t>uploads</a:t>
            </a:r>
            <a:r>
              <a:rPr lang="ru-RU" sz="1900" u="sng" dirty="0" smtClean="0">
                <a:hlinkClick r:id="rId7"/>
              </a:rPr>
              <a:t>/88</a:t>
            </a:r>
            <a:r>
              <a:rPr lang="en-US" sz="1900" u="sng" dirty="0" smtClean="0">
                <a:hlinkClick r:id="rId7"/>
              </a:rPr>
              <a:t>b</a:t>
            </a:r>
            <a:r>
              <a:rPr lang="ru-RU" sz="1900" u="sng" dirty="0" smtClean="0">
                <a:hlinkClick r:id="rId7"/>
              </a:rPr>
              <a:t>1963465</a:t>
            </a:r>
            <a:r>
              <a:rPr lang="en-US" sz="1900" u="sng" dirty="0" smtClean="0">
                <a:hlinkClick r:id="rId7"/>
              </a:rPr>
              <a:t>c</a:t>
            </a:r>
            <a:r>
              <a:rPr lang="ru-RU" sz="1900" u="sng" dirty="0" smtClean="0">
                <a:hlinkClick r:id="rId7"/>
              </a:rPr>
              <a:t>3_</a:t>
            </a:r>
            <a:r>
              <a:rPr lang="en-US" sz="1900" u="sng" dirty="0" smtClean="0">
                <a:hlinkClick r:id="rId7"/>
              </a:rPr>
              <a:t>C</a:t>
            </a:r>
            <a:r>
              <a:rPr lang="ru-RU" sz="1900" u="sng" dirty="0" smtClean="0">
                <a:hlinkClick r:id="rId7"/>
              </a:rPr>
              <a:t>50</a:t>
            </a:r>
            <a:r>
              <a:rPr lang="en-US" sz="1900" u="sng" dirty="0" smtClean="0">
                <a:hlinkClick r:id="rId7"/>
              </a:rPr>
              <a:t>E</a:t>
            </a:r>
            <a:r>
              <a:rPr lang="ru-RU" sz="1900" u="sng" dirty="0" smtClean="0">
                <a:hlinkClick r:id="rId7"/>
              </a:rPr>
              <a:t>/</a:t>
            </a:r>
            <a:r>
              <a:rPr lang="en-US" sz="1900" u="sng" dirty="0" err="1" smtClean="0">
                <a:hlinkClick r:id="rId7"/>
              </a:rPr>
              <a:t>jeffisgr</a:t>
            </a:r>
            <a:r>
              <a:rPr lang="ru-RU" sz="1900" u="sng" dirty="0" smtClean="0">
                <a:hlinkClick r:id="rId7"/>
              </a:rPr>
              <a:t>8</a:t>
            </a:r>
            <a:r>
              <a:rPr lang="en-US" sz="1900" u="sng" dirty="0" smtClean="0">
                <a:hlinkClick r:id="rId7"/>
              </a:rPr>
              <a:t>t</a:t>
            </a:r>
            <a:r>
              <a:rPr lang="ru-RU" sz="1900" u="sng" dirty="0" smtClean="0">
                <a:hlinkClick r:id="rId7"/>
              </a:rPr>
              <a:t>-13153913.</a:t>
            </a:r>
            <a:r>
              <a:rPr lang="en-US" sz="1900" u="sng" dirty="0" smtClean="0">
                <a:hlinkClick r:id="rId7"/>
              </a:rPr>
              <a:t>jpg</a:t>
            </a:r>
            <a:endParaRPr lang="ru-RU" sz="1900" dirty="0" smtClean="0"/>
          </a:p>
          <a:p>
            <a:r>
              <a:rPr lang="en-US" sz="1900" u="sng" dirty="0" smtClean="0">
                <a:hlinkClick r:id="rId8"/>
              </a:rPr>
              <a:t>http</a:t>
            </a:r>
            <a:r>
              <a:rPr lang="ru-RU" sz="1900" u="sng" dirty="0" smtClean="0">
                <a:hlinkClick r:id="rId8"/>
              </a:rPr>
              <a:t>://</a:t>
            </a:r>
            <a:r>
              <a:rPr lang="en-US" sz="1900" u="sng" dirty="0" err="1" smtClean="0">
                <a:hlinkClick r:id="rId8"/>
              </a:rPr>
              <a:t>dayevents</a:t>
            </a:r>
            <a:r>
              <a:rPr lang="ru-RU" sz="1900" u="sng" dirty="0" smtClean="0">
                <a:hlinkClick r:id="rId8"/>
              </a:rPr>
              <a:t>.</a:t>
            </a:r>
            <a:r>
              <a:rPr lang="en-US" sz="1900" u="sng" dirty="0" err="1" smtClean="0">
                <a:hlinkClick r:id="rId8"/>
              </a:rPr>
              <a:t>ru</a:t>
            </a:r>
            <a:r>
              <a:rPr lang="ru-RU" sz="1900" u="sng" dirty="0" smtClean="0">
                <a:hlinkClick r:id="rId8"/>
              </a:rPr>
              <a:t>/</a:t>
            </a:r>
            <a:r>
              <a:rPr lang="en-US" sz="1900" u="sng" dirty="0" smtClean="0">
                <a:hlinkClick r:id="rId8"/>
              </a:rPr>
              <a:t>uploads</a:t>
            </a:r>
            <a:r>
              <a:rPr lang="ru-RU" sz="1900" u="sng" dirty="0" smtClean="0">
                <a:hlinkClick r:id="rId8"/>
              </a:rPr>
              <a:t>/88</a:t>
            </a:r>
            <a:r>
              <a:rPr lang="en-US" sz="1900" u="sng" dirty="0" smtClean="0">
                <a:hlinkClick r:id="rId8"/>
              </a:rPr>
              <a:t>b</a:t>
            </a:r>
            <a:r>
              <a:rPr lang="ru-RU" sz="1900" u="sng" dirty="0" smtClean="0">
                <a:hlinkClick r:id="rId8"/>
              </a:rPr>
              <a:t>1963465</a:t>
            </a:r>
            <a:r>
              <a:rPr lang="en-US" sz="1900" u="sng" dirty="0" smtClean="0">
                <a:hlinkClick r:id="rId8"/>
              </a:rPr>
              <a:t>c</a:t>
            </a:r>
            <a:r>
              <a:rPr lang="ru-RU" sz="1900" u="sng" dirty="0" smtClean="0">
                <a:hlinkClick r:id="rId8"/>
              </a:rPr>
              <a:t>3_</a:t>
            </a:r>
            <a:r>
              <a:rPr lang="en-US" sz="1900" u="sng" dirty="0" smtClean="0">
                <a:hlinkClick r:id="rId8"/>
              </a:rPr>
              <a:t>C</a:t>
            </a:r>
            <a:r>
              <a:rPr lang="ru-RU" sz="1900" u="sng" dirty="0" smtClean="0">
                <a:hlinkClick r:id="rId8"/>
              </a:rPr>
              <a:t>50</a:t>
            </a:r>
            <a:r>
              <a:rPr lang="en-US" sz="1900" u="sng" dirty="0" smtClean="0">
                <a:hlinkClick r:id="rId8"/>
              </a:rPr>
              <a:t>E</a:t>
            </a:r>
            <a:r>
              <a:rPr lang="ru-RU" sz="1900" u="sng" dirty="0" smtClean="0">
                <a:hlinkClick r:id="rId8"/>
              </a:rPr>
              <a:t>/</a:t>
            </a:r>
            <a:r>
              <a:rPr lang="en-US" sz="1900" u="sng" dirty="0" err="1" smtClean="0">
                <a:hlinkClick r:id="rId8"/>
              </a:rPr>
              <a:t>jeffisgr</a:t>
            </a:r>
            <a:r>
              <a:rPr lang="ru-RU" sz="1900" u="sng" dirty="0" smtClean="0">
                <a:hlinkClick r:id="rId8"/>
              </a:rPr>
              <a:t>8</a:t>
            </a:r>
            <a:r>
              <a:rPr lang="en-US" sz="1900" u="sng" dirty="0" smtClean="0">
                <a:hlinkClick r:id="rId8"/>
              </a:rPr>
              <a:t>t</a:t>
            </a:r>
            <a:r>
              <a:rPr lang="ru-RU" sz="1900" u="sng" dirty="0" smtClean="0">
                <a:hlinkClick r:id="rId8"/>
              </a:rPr>
              <a:t>-26153915.</a:t>
            </a:r>
            <a:r>
              <a:rPr lang="en-US" sz="1900" u="sng" dirty="0" smtClean="0">
                <a:hlinkClick r:id="rId8"/>
              </a:rPr>
              <a:t>jpg</a:t>
            </a:r>
            <a:endParaRPr lang="ru-RU" sz="1900" dirty="0" smtClean="0"/>
          </a:p>
          <a:p>
            <a:r>
              <a:rPr lang="en-US" sz="1900" u="sng" dirty="0" smtClean="0">
                <a:hlinkClick r:id="rId9"/>
              </a:rPr>
              <a:t>http</a:t>
            </a:r>
            <a:r>
              <a:rPr lang="ru-RU" sz="1900" u="sng" dirty="0" smtClean="0">
                <a:hlinkClick r:id="rId9"/>
              </a:rPr>
              <a:t>://</a:t>
            </a:r>
            <a:r>
              <a:rPr lang="en-US" sz="1900" u="sng" dirty="0" err="1" smtClean="0">
                <a:hlinkClick r:id="rId9"/>
              </a:rPr>
              <a:t>dayevents</a:t>
            </a:r>
            <a:r>
              <a:rPr lang="ru-RU" sz="1900" u="sng" dirty="0" smtClean="0">
                <a:hlinkClick r:id="rId9"/>
              </a:rPr>
              <a:t>.</a:t>
            </a:r>
            <a:r>
              <a:rPr lang="en-US" sz="1900" u="sng" dirty="0" err="1" smtClean="0">
                <a:hlinkClick r:id="rId9"/>
              </a:rPr>
              <a:t>ru</a:t>
            </a:r>
            <a:r>
              <a:rPr lang="ru-RU" sz="1900" u="sng" dirty="0" smtClean="0">
                <a:hlinkClick r:id="rId9"/>
              </a:rPr>
              <a:t>/</a:t>
            </a:r>
            <a:r>
              <a:rPr lang="en-US" sz="1900" u="sng" dirty="0" smtClean="0">
                <a:hlinkClick r:id="rId9"/>
              </a:rPr>
              <a:t>uploads</a:t>
            </a:r>
            <a:r>
              <a:rPr lang="ru-RU" sz="1900" u="sng" dirty="0" smtClean="0">
                <a:hlinkClick r:id="rId9"/>
              </a:rPr>
              <a:t>/88</a:t>
            </a:r>
            <a:r>
              <a:rPr lang="en-US" sz="1900" u="sng" dirty="0" smtClean="0">
                <a:hlinkClick r:id="rId9"/>
              </a:rPr>
              <a:t>b</a:t>
            </a:r>
            <a:r>
              <a:rPr lang="ru-RU" sz="1900" u="sng" dirty="0" smtClean="0">
                <a:hlinkClick r:id="rId9"/>
              </a:rPr>
              <a:t>1963465</a:t>
            </a:r>
            <a:r>
              <a:rPr lang="en-US" sz="1900" u="sng" dirty="0" smtClean="0">
                <a:hlinkClick r:id="rId9"/>
              </a:rPr>
              <a:t>c</a:t>
            </a:r>
            <a:r>
              <a:rPr lang="ru-RU" sz="1900" u="sng" dirty="0" smtClean="0">
                <a:hlinkClick r:id="rId9"/>
              </a:rPr>
              <a:t>3_</a:t>
            </a:r>
            <a:r>
              <a:rPr lang="en-US" sz="1900" u="sng" dirty="0" smtClean="0">
                <a:hlinkClick r:id="rId9"/>
              </a:rPr>
              <a:t>C</a:t>
            </a:r>
            <a:r>
              <a:rPr lang="ru-RU" sz="1900" u="sng" dirty="0" smtClean="0">
                <a:hlinkClick r:id="rId9"/>
              </a:rPr>
              <a:t>50</a:t>
            </a:r>
            <a:r>
              <a:rPr lang="en-US" sz="1900" u="sng" dirty="0" smtClean="0">
                <a:hlinkClick r:id="rId9"/>
              </a:rPr>
              <a:t>E</a:t>
            </a:r>
            <a:r>
              <a:rPr lang="ru-RU" sz="1900" u="sng" dirty="0" smtClean="0">
                <a:hlinkClick r:id="rId9"/>
              </a:rPr>
              <a:t>/</a:t>
            </a:r>
            <a:r>
              <a:rPr lang="en-US" sz="1900" u="sng" dirty="0" err="1" smtClean="0">
                <a:hlinkClick r:id="rId9"/>
              </a:rPr>
              <a:t>jeffisgr</a:t>
            </a:r>
            <a:r>
              <a:rPr lang="ru-RU" sz="1900" u="sng" dirty="0" smtClean="0">
                <a:hlinkClick r:id="rId9"/>
              </a:rPr>
              <a:t>8</a:t>
            </a:r>
            <a:r>
              <a:rPr lang="en-US" sz="1900" u="sng" dirty="0" smtClean="0">
                <a:hlinkClick r:id="rId9"/>
              </a:rPr>
              <a:t>t</a:t>
            </a:r>
            <a:r>
              <a:rPr lang="ru-RU" sz="1900" u="sng" dirty="0" smtClean="0">
                <a:hlinkClick r:id="rId9"/>
              </a:rPr>
              <a:t>-24153915.</a:t>
            </a:r>
            <a:r>
              <a:rPr lang="en-US" sz="1900" u="sng" dirty="0" smtClean="0">
                <a:hlinkClick r:id="rId9"/>
              </a:rPr>
              <a:t>jpg</a:t>
            </a:r>
            <a:endParaRPr lang="ru-RU" sz="1900" dirty="0" smtClean="0"/>
          </a:p>
          <a:p>
            <a:r>
              <a:rPr lang="en-US" sz="1900" u="sng" dirty="0" smtClean="0">
                <a:hlinkClick r:id="rId10"/>
              </a:rPr>
              <a:t>http</a:t>
            </a:r>
            <a:r>
              <a:rPr lang="ru-RU" sz="1900" u="sng" dirty="0" smtClean="0">
                <a:hlinkClick r:id="rId10"/>
              </a:rPr>
              <a:t>://</a:t>
            </a:r>
            <a:r>
              <a:rPr lang="en-US" sz="1900" u="sng" dirty="0" err="1" smtClean="0">
                <a:hlinkClick r:id="rId10"/>
              </a:rPr>
              <a:t>dayevents</a:t>
            </a:r>
            <a:r>
              <a:rPr lang="ru-RU" sz="1900" u="sng" dirty="0" smtClean="0">
                <a:hlinkClick r:id="rId10"/>
              </a:rPr>
              <a:t>.</a:t>
            </a:r>
            <a:r>
              <a:rPr lang="en-US" sz="1900" u="sng" dirty="0" err="1" smtClean="0">
                <a:hlinkClick r:id="rId10"/>
              </a:rPr>
              <a:t>ru</a:t>
            </a:r>
            <a:r>
              <a:rPr lang="ru-RU" sz="1900" u="sng" dirty="0" smtClean="0">
                <a:hlinkClick r:id="rId10"/>
              </a:rPr>
              <a:t>/</a:t>
            </a:r>
            <a:r>
              <a:rPr lang="en-US" sz="1900" u="sng" dirty="0" smtClean="0">
                <a:hlinkClick r:id="rId10"/>
              </a:rPr>
              <a:t>uploads</a:t>
            </a:r>
            <a:r>
              <a:rPr lang="ru-RU" sz="1900" u="sng" dirty="0" smtClean="0">
                <a:hlinkClick r:id="rId10"/>
              </a:rPr>
              <a:t>/88</a:t>
            </a:r>
            <a:r>
              <a:rPr lang="en-US" sz="1900" u="sng" dirty="0" smtClean="0">
                <a:hlinkClick r:id="rId10"/>
              </a:rPr>
              <a:t>b</a:t>
            </a:r>
            <a:r>
              <a:rPr lang="ru-RU" sz="1900" u="sng" dirty="0" smtClean="0">
                <a:hlinkClick r:id="rId10"/>
              </a:rPr>
              <a:t>1963465</a:t>
            </a:r>
            <a:r>
              <a:rPr lang="en-US" sz="1900" u="sng" dirty="0" smtClean="0">
                <a:hlinkClick r:id="rId10"/>
              </a:rPr>
              <a:t>c</a:t>
            </a:r>
            <a:r>
              <a:rPr lang="ru-RU" sz="1900" u="sng" dirty="0" smtClean="0">
                <a:hlinkClick r:id="rId10"/>
              </a:rPr>
              <a:t>3_</a:t>
            </a:r>
            <a:r>
              <a:rPr lang="en-US" sz="1900" u="sng" dirty="0" smtClean="0">
                <a:hlinkClick r:id="rId10"/>
              </a:rPr>
              <a:t>C</a:t>
            </a:r>
            <a:r>
              <a:rPr lang="ru-RU" sz="1900" u="sng" dirty="0" smtClean="0">
                <a:hlinkClick r:id="rId10"/>
              </a:rPr>
              <a:t>50</a:t>
            </a:r>
            <a:r>
              <a:rPr lang="en-US" sz="1900" u="sng" dirty="0" smtClean="0">
                <a:hlinkClick r:id="rId10"/>
              </a:rPr>
              <a:t>E</a:t>
            </a:r>
            <a:r>
              <a:rPr lang="ru-RU" sz="1900" u="sng" dirty="0" smtClean="0">
                <a:hlinkClick r:id="rId10"/>
              </a:rPr>
              <a:t>/</a:t>
            </a:r>
            <a:r>
              <a:rPr lang="en-US" sz="1900" u="sng" dirty="0" err="1" smtClean="0">
                <a:hlinkClick r:id="rId10"/>
              </a:rPr>
              <a:t>jeffisgr</a:t>
            </a:r>
            <a:r>
              <a:rPr lang="ru-RU" sz="1900" u="sng" dirty="0" smtClean="0">
                <a:hlinkClick r:id="rId10"/>
              </a:rPr>
              <a:t>8</a:t>
            </a:r>
            <a:r>
              <a:rPr lang="en-US" sz="1900" u="sng" dirty="0" smtClean="0">
                <a:hlinkClick r:id="rId10"/>
              </a:rPr>
              <a:t>t</a:t>
            </a:r>
            <a:r>
              <a:rPr lang="ru-RU" sz="1900" u="sng" dirty="0" smtClean="0">
                <a:hlinkClick r:id="rId10"/>
              </a:rPr>
              <a:t>-20153914.</a:t>
            </a:r>
            <a:r>
              <a:rPr lang="en-US" sz="1900" u="sng" dirty="0" smtClean="0">
                <a:hlinkClick r:id="rId10"/>
              </a:rPr>
              <a:t>jpg</a:t>
            </a:r>
            <a:endParaRPr lang="ru-RU" sz="1900" dirty="0" smtClean="0"/>
          </a:p>
          <a:p>
            <a:r>
              <a:rPr lang="en-US" sz="1900" u="sng" dirty="0" smtClean="0">
                <a:hlinkClick r:id="rId11"/>
              </a:rPr>
              <a:t>http</a:t>
            </a:r>
            <a:r>
              <a:rPr lang="ru-RU" sz="1900" u="sng" dirty="0" smtClean="0">
                <a:hlinkClick r:id="rId11"/>
              </a:rPr>
              <a:t>://</a:t>
            </a:r>
            <a:r>
              <a:rPr lang="en-US" sz="1900" u="sng" dirty="0" err="1" smtClean="0">
                <a:hlinkClick r:id="rId11"/>
              </a:rPr>
              <a:t>dayevents</a:t>
            </a:r>
            <a:r>
              <a:rPr lang="ru-RU" sz="1900" u="sng" dirty="0" smtClean="0">
                <a:hlinkClick r:id="rId11"/>
              </a:rPr>
              <a:t>.</a:t>
            </a:r>
            <a:r>
              <a:rPr lang="en-US" sz="1900" u="sng" dirty="0" err="1" smtClean="0">
                <a:hlinkClick r:id="rId11"/>
              </a:rPr>
              <a:t>ru</a:t>
            </a:r>
            <a:r>
              <a:rPr lang="ru-RU" sz="1900" u="sng" dirty="0" smtClean="0">
                <a:hlinkClick r:id="rId11"/>
              </a:rPr>
              <a:t>/</a:t>
            </a:r>
            <a:r>
              <a:rPr lang="en-US" sz="1900" u="sng" dirty="0" smtClean="0">
                <a:hlinkClick r:id="rId11"/>
              </a:rPr>
              <a:t>uploads</a:t>
            </a:r>
            <a:r>
              <a:rPr lang="ru-RU" sz="1900" u="sng" dirty="0" smtClean="0">
                <a:hlinkClick r:id="rId11"/>
              </a:rPr>
              <a:t>/88</a:t>
            </a:r>
            <a:r>
              <a:rPr lang="en-US" sz="1900" u="sng" dirty="0" smtClean="0">
                <a:hlinkClick r:id="rId11"/>
              </a:rPr>
              <a:t>b</a:t>
            </a:r>
            <a:r>
              <a:rPr lang="ru-RU" sz="1900" u="sng" dirty="0" smtClean="0">
                <a:hlinkClick r:id="rId11"/>
              </a:rPr>
              <a:t>1963465</a:t>
            </a:r>
            <a:r>
              <a:rPr lang="en-US" sz="1900" u="sng" dirty="0" smtClean="0">
                <a:hlinkClick r:id="rId11"/>
              </a:rPr>
              <a:t>c</a:t>
            </a:r>
            <a:r>
              <a:rPr lang="ru-RU" sz="1900" u="sng" dirty="0" smtClean="0">
                <a:hlinkClick r:id="rId11"/>
              </a:rPr>
              <a:t>3_</a:t>
            </a:r>
            <a:r>
              <a:rPr lang="en-US" sz="1900" u="sng" dirty="0" smtClean="0">
                <a:hlinkClick r:id="rId11"/>
              </a:rPr>
              <a:t>C</a:t>
            </a:r>
            <a:r>
              <a:rPr lang="ru-RU" sz="1900" u="sng" dirty="0" smtClean="0">
                <a:hlinkClick r:id="rId11"/>
              </a:rPr>
              <a:t>50</a:t>
            </a:r>
            <a:r>
              <a:rPr lang="en-US" sz="1900" u="sng" dirty="0" smtClean="0">
                <a:hlinkClick r:id="rId11"/>
              </a:rPr>
              <a:t>E</a:t>
            </a:r>
            <a:r>
              <a:rPr lang="ru-RU" sz="1900" u="sng" dirty="0" smtClean="0">
                <a:hlinkClick r:id="rId11"/>
              </a:rPr>
              <a:t>/</a:t>
            </a:r>
            <a:r>
              <a:rPr lang="en-US" sz="1900" u="sng" dirty="0" err="1" smtClean="0">
                <a:hlinkClick r:id="rId11"/>
              </a:rPr>
              <a:t>jeffisgr</a:t>
            </a:r>
            <a:r>
              <a:rPr lang="ru-RU" sz="1900" u="sng" dirty="0" smtClean="0">
                <a:hlinkClick r:id="rId11"/>
              </a:rPr>
              <a:t>8</a:t>
            </a:r>
            <a:r>
              <a:rPr lang="en-US" sz="1900" u="sng" dirty="0" smtClean="0">
                <a:hlinkClick r:id="rId11"/>
              </a:rPr>
              <a:t>t</a:t>
            </a:r>
            <a:r>
              <a:rPr lang="ru-RU" sz="1900" u="sng" dirty="0" smtClean="0">
                <a:hlinkClick r:id="rId11"/>
              </a:rPr>
              <a:t>-19153914.</a:t>
            </a:r>
            <a:r>
              <a:rPr lang="en-US" sz="1900" u="sng" dirty="0" smtClean="0">
                <a:hlinkClick r:id="rId11"/>
              </a:rPr>
              <a:t>jpg</a:t>
            </a:r>
            <a:endParaRPr lang="ru-RU" sz="1900" dirty="0" smtClean="0"/>
          </a:p>
          <a:p>
            <a:r>
              <a:rPr lang="en-US" sz="1900" u="sng" dirty="0" smtClean="0">
                <a:hlinkClick r:id="rId12"/>
              </a:rPr>
              <a:t>http</a:t>
            </a:r>
            <a:r>
              <a:rPr lang="ru-RU" sz="1900" u="sng" dirty="0" smtClean="0">
                <a:hlinkClick r:id="rId12"/>
              </a:rPr>
              <a:t>://</a:t>
            </a:r>
            <a:r>
              <a:rPr lang="en-US" sz="1900" u="sng" dirty="0" err="1" smtClean="0">
                <a:hlinkClick r:id="rId12"/>
              </a:rPr>
              <a:t>dayevents</a:t>
            </a:r>
            <a:r>
              <a:rPr lang="ru-RU" sz="1900" u="sng" dirty="0" smtClean="0">
                <a:hlinkClick r:id="rId12"/>
              </a:rPr>
              <a:t>.</a:t>
            </a:r>
            <a:r>
              <a:rPr lang="en-US" sz="1900" u="sng" dirty="0" err="1" smtClean="0">
                <a:hlinkClick r:id="rId12"/>
              </a:rPr>
              <a:t>ru</a:t>
            </a:r>
            <a:r>
              <a:rPr lang="ru-RU" sz="1900" u="sng" dirty="0" smtClean="0">
                <a:hlinkClick r:id="rId12"/>
              </a:rPr>
              <a:t>/</a:t>
            </a:r>
            <a:r>
              <a:rPr lang="en-US" sz="1900" u="sng" dirty="0" smtClean="0">
                <a:hlinkClick r:id="rId12"/>
              </a:rPr>
              <a:t>uploads</a:t>
            </a:r>
            <a:r>
              <a:rPr lang="ru-RU" sz="1900" u="sng" dirty="0" smtClean="0">
                <a:hlinkClick r:id="rId12"/>
              </a:rPr>
              <a:t>/88</a:t>
            </a:r>
            <a:r>
              <a:rPr lang="en-US" sz="1900" u="sng" dirty="0" smtClean="0">
                <a:hlinkClick r:id="rId12"/>
              </a:rPr>
              <a:t>b</a:t>
            </a:r>
            <a:r>
              <a:rPr lang="ru-RU" sz="1900" u="sng" dirty="0" smtClean="0">
                <a:hlinkClick r:id="rId12"/>
              </a:rPr>
              <a:t>1963465</a:t>
            </a:r>
            <a:r>
              <a:rPr lang="en-US" sz="1900" u="sng" dirty="0" smtClean="0">
                <a:hlinkClick r:id="rId12"/>
              </a:rPr>
              <a:t>c</a:t>
            </a:r>
            <a:r>
              <a:rPr lang="ru-RU" sz="1900" u="sng" dirty="0" smtClean="0">
                <a:hlinkClick r:id="rId12"/>
              </a:rPr>
              <a:t>3_</a:t>
            </a:r>
            <a:r>
              <a:rPr lang="en-US" sz="1900" u="sng" dirty="0" smtClean="0">
                <a:hlinkClick r:id="rId12"/>
              </a:rPr>
              <a:t>C</a:t>
            </a:r>
            <a:r>
              <a:rPr lang="ru-RU" sz="1900" u="sng" dirty="0" smtClean="0">
                <a:hlinkClick r:id="rId12"/>
              </a:rPr>
              <a:t>50</a:t>
            </a:r>
            <a:r>
              <a:rPr lang="en-US" sz="1900" u="sng" dirty="0" smtClean="0">
                <a:hlinkClick r:id="rId12"/>
              </a:rPr>
              <a:t>E</a:t>
            </a:r>
            <a:r>
              <a:rPr lang="ru-RU" sz="1900" u="sng" dirty="0" smtClean="0">
                <a:hlinkClick r:id="rId12"/>
              </a:rPr>
              <a:t>/</a:t>
            </a:r>
            <a:r>
              <a:rPr lang="en-US" sz="1900" u="sng" dirty="0" err="1" smtClean="0">
                <a:hlinkClick r:id="rId12"/>
              </a:rPr>
              <a:t>jeffisgr</a:t>
            </a:r>
            <a:r>
              <a:rPr lang="ru-RU" sz="1900" u="sng" dirty="0" smtClean="0">
                <a:hlinkClick r:id="rId12"/>
              </a:rPr>
              <a:t>8</a:t>
            </a:r>
            <a:r>
              <a:rPr lang="en-US" sz="1900" u="sng" dirty="0" smtClean="0">
                <a:hlinkClick r:id="rId12"/>
              </a:rPr>
              <a:t>t</a:t>
            </a:r>
            <a:r>
              <a:rPr lang="ru-RU" sz="1900" u="sng" dirty="0" smtClean="0">
                <a:hlinkClick r:id="rId12"/>
              </a:rPr>
              <a:t>-6153913.</a:t>
            </a:r>
            <a:r>
              <a:rPr lang="en-US" sz="1900" u="sng" dirty="0" smtClean="0">
                <a:hlinkClick r:id="rId12"/>
              </a:rPr>
              <a:t>jpg</a:t>
            </a:r>
            <a:endParaRPr lang="ru-RU" sz="1900" dirty="0" smtClean="0"/>
          </a:p>
          <a:p>
            <a:r>
              <a:rPr lang="en-US" sz="1900" u="sng" dirty="0" smtClean="0">
                <a:hlinkClick r:id="rId13"/>
              </a:rPr>
              <a:t>http</a:t>
            </a:r>
            <a:r>
              <a:rPr lang="ru-RU" sz="1900" u="sng" dirty="0" smtClean="0">
                <a:hlinkClick r:id="rId13"/>
              </a:rPr>
              <a:t>://</a:t>
            </a:r>
            <a:r>
              <a:rPr lang="en-US" sz="1900" u="sng" dirty="0" err="1" smtClean="0">
                <a:hlinkClick r:id="rId13"/>
              </a:rPr>
              <a:t>dayevents</a:t>
            </a:r>
            <a:r>
              <a:rPr lang="ru-RU" sz="1900" u="sng" dirty="0" smtClean="0">
                <a:hlinkClick r:id="rId13"/>
              </a:rPr>
              <a:t>.</a:t>
            </a:r>
            <a:r>
              <a:rPr lang="en-US" sz="1900" u="sng" dirty="0" err="1" smtClean="0">
                <a:hlinkClick r:id="rId13"/>
              </a:rPr>
              <a:t>ru</a:t>
            </a:r>
            <a:r>
              <a:rPr lang="ru-RU" sz="1900" u="sng" dirty="0" smtClean="0">
                <a:hlinkClick r:id="rId13"/>
              </a:rPr>
              <a:t>/</a:t>
            </a:r>
            <a:r>
              <a:rPr lang="en-US" sz="1900" u="sng" dirty="0" smtClean="0">
                <a:hlinkClick r:id="rId13"/>
              </a:rPr>
              <a:t>uploads</a:t>
            </a:r>
            <a:r>
              <a:rPr lang="ru-RU" sz="1900" u="sng" dirty="0" smtClean="0">
                <a:hlinkClick r:id="rId13"/>
              </a:rPr>
              <a:t>/88</a:t>
            </a:r>
            <a:r>
              <a:rPr lang="en-US" sz="1900" u="sng" dirty="0" smtClean="0">
                <a:hlinkClick r:id="rId13"/>
              </a:rPr>
              <a:t>b</a:t>
            </a:r>
            <a:r>
              <a:rPr lang="ru-RU" sz="1900" u="sng" dirty="0" smtClean="0">
                <a:hlinkClick r:id="rId13"/>
              </a:rPr>
              <a:t>1963465</a:t>
            </a:r>
            <a:r>
              <a:rPr lang="en-US" sz="1900" u="sng" dirty="0" smtClean="0">
                <a:hlinkClick r:id="rId13"/>
              </a:rPr>
              <a:t>c</a:t>
            </a:r>
            <a:r>
              <a:rPr lang="ru-RU" sz="1900" u="sng" dirty="0" smtClean="0">
                <a:hlinkClick r:id="rId13"/>
              </a:rPr>
              <a:t>3_</a:t>
            </a:r>
            <a:r>
              <a:rPr lang="en-US" sz="1900" u="sng" dirty="0" smtClean="0">
                <a:hlinkClick r:id="rId13"/>
              </a:rPr>
              <a:t>C</a:t>
            </a:r>
            <a:r>
              <a:rPr lang="ru-RU" sz="1900" u="sng" dirty="0" smtClean="0">
                <a:hlinkClick r:id="rId13"/>
              </a:rPr>
              <a:t>50</a:t>
            </a:r>
            <a:r>
              <a:rPr lang="en-US" sz="1900" u="sng" dirty="0" smtClean="0">
                <a:hlinkClick r:id="rId13"/>
              </a:rPr>
              <a:t>E</a:t>
            </a:r>
            <a:r>
              <a:rPr lang="ru-RU" sz="1900" u="sng" dirty="0" smtClean="0">
                <a:hlinkClick r:id="rId13"/>
              </a:rPr>
              <a:t>/</a:t>
            </a:r>
            <a:r>
              <a:rPr lang="en-US" sz="1900" u="sng" dirty="0" err="1" smtClean="0">
                <a:hlinkClick r:id="rId13"/>
              </a:rPr>
              <a:t>jeffisgr</a:t>
            </a:r>
            <a:r>
              <a:rPr lang="ru-RU" sz="1900" u="sng" dirty="0" smtClean="0">
                <a:hlinkClick r:id="rId13"/>
              </a:rPr>
              <a:t>8</a:t>
            </a:r>
            <a:r>
              <a:rPr lang="en-US" sz="1900" u="sng" dirty="0" smtClean="0">
                <a:hlinkClick r:id="rId13"/>
              </a:rPr>
              <a:t>t</a:t>
            </a:r>
            <a:r>
              <a:rPr lang="ru-RU" sz="1900" u="sng" dirty="0" smtClean="0">
                <a:hlinkClick r:id="rId13"/>
              </a:rPr>
              <a:t>-8153913.</a:t>
            </a:r>
            <a:r>
              <a:rPr lang="en-US" sz="1900" u="sng" dirty="0" smtClean="0">
                <a:hlinkClick r:id="rId13"/>
              </a:rPr>
              <a:t>jpg</a:t>
            </a:r>
            <a:endParaRPr lang="ru-RU" sz="1900" dirty="0" smtClean="0"/>
          </a:p>
          <a:p>
            <a:r>
              <a:rPr lang="en-US" sz="1900" u="sng" dirty="0" smtClean="0">
                <a:hlinkClick r:id="rId14"/>
              </a:rPr>
              <a:t>http</a:t>
            </a:r>
            <a:r>
              <a:rPr lang="ru-RU" sz="1900" u="sng" dirty="0" smtClean="0">
                <a:hlinkClick r:id="rId14"/>
              </a:rPr>
              <a:t>://</a:t>
            </a:r>
            <a:r>
              <a:rPr lang="en-US" sz="1900" u="sng" dirty="0" err="1" smtClean="0">
                <a:hlinkClick r:id="rId14"/>
              </a:rPr>
              <a:t>dayevents</a:t>
            </a:r>
            <a:r>
              <a:rPr lang="ru-RU" sz="1900" u="sng" dirty="0" smtClean="0">
                <a:hlinkClick r:id="rId14"/>
              </a:rPr>
              <a:t>.</a:t>
            </a:r>
            <a:r>
              <a:rPr lang="en-US" sz="1900" u="sng" dirty="0" err="1" smtClean="0">
                <a:hlinkClick r:id="rId14"/>
              </a:rPr>
              <a:t>ru</a:t>
            </a:r>
            <a:r>
              <a:rPr lang="ru-RU" sz="1900" u="sng" dirty="0" smtClean="0">
                <a:hlinkClick r:id="rId14"/>
              </a:rPr>
              <a:t>/</a:t>
            </a:r>
            <a:r>
              <a:rPr lang="en-US" sz="1900" u="sng" dirty="0" smtClean="0">
                <a:hlinkClick r:id="rId14"/>
              </a:rPr>
              <a:t>uploads</a:t>
            </a:r>
            <a:r>
              <a:rPr lang="ru-RU" sz="1900" u="sng" dirty="0" smtClean="0">
                <a:hlinkClick r:id="rId14"/>
              </a:rPr>
              <a:t>/88</a:t>
            </a:r>
            <a:r>
              <a:rPr lang="en-US" sz="1900" u="sng" dirty="0" smtClean="0">
                <a:hlinkClick r:id="rId14"/>
              </a:rPr>
              <a:t>b</a:t>
            </a:r>
            <a:r>
              <a:rPr lang="ru-RU" sz="1900" u="sng" dirty="0" smtClean="0">
                <a:hlinkClick r:id="rId14"/>
              </a:rPr>
              <a:t>1963465</a:t>
            </a:r>
            <a:r>
              <a:rPr lang="en-US" sz="1900" u="sng" dirty="0" smtClean="0">
                <a:hlinkClick r:id="rId14"/>
              </a:rPr>
              <a:t>c</a:t>
            </a:r>
            <a:r>
              <a:rPr lang="ru-RU" sz="1900" u="sng" dirty="0" smtClean="0">
                <a:hlinkClick r:id="rId14"/>
              </a:rPr>
              <a:t>3_</a:t>
            </a:r>
            <a:r>
              <a:rPr lang="en-US" sz="1900" u="sng" dirty="0" smtClean="0">
                <a:hlinkClick r:id="rId14"/>
              </a:rPr>
              <a:t>C</a:t>
            </a:r>
            <a:r>
              <a:rPr lang="ru-RU" sz="1900" u="sng" dirty="0" smtClean="0">
                <a:hlinkClick r:id="rId14"/>
              </a:rPr>
              <a:t>50</a:t>
            </a:r>
            <a:r>
              <a:rPr lang="en-US" sz="1900" u="sng" dirty="0" smtClean="0">
                <a:hlinkClick r:id="rId14"/>
              </a:rPr>
              <a:t>E</a:t>
            </a:r>
            <a:r>
              <a:rPr lang="ru-RU" sz="1900" u="sng" dirty="0" smtClean="0">
                <a:hlinkClick r:id="rId14"/>
              </a:rPr>
              <a:t>/</a:t>
            </a:r>
            <a:r>
              <a:rPr lang="en-US" sz="1900" u="sng" dirty="0" err="1" smtClean="0">
                <a:hlinkClick r:id="rId14"/>
              </a:rPr>
              <a:t>jeffisgr</a:t>
            </a:r>
            <a:r>
              <a:rPr lang="ru-RU" sz="1900" u="sng" dirty="0" smtClean="0">
                <a:hlinkClick r:id="rId14"/>
              </a:rPr>
              <a:t>8</a:t>
            </a:r>
            <a:r>
              <a:rPr lang="en-US" sz="1900" u="sng" dirty="0" smtClean="0">
                <a:hlinkClick r:id="rId14"/>
              </a:rPr>
              <a:t>t</a:t>
            </a:r>
            <a:r>
              <a:rPr lang="ru-RU" sz="1900" u="sng" dirty="0" smtClean="0">
                <a:hlinkClick r:id="rId14"/>
              </a:rPr>
              <a:t>-16153914.</a:t>
            </a:r>
            <a:r>
              <a:rPr lang="en-US" sz="1900" u="sng" dirty="0" smtClean="0">
                <a:hlinkClick r:id="rId14"/>
              </a:rPr>
              <a:t>jpg</a:t>
            </a:r>
            <a:endParaRPr lang="ru-RU" sz="1900" dirty="0" smtClean="0"/>
          </a:p>
          <a:p>
            <a:r>
              <a:rPr lang="en-US" sz="1900" u="sng" dirty="0" smtClean="0">
                <a:hlinkClick r:id="rId15"/>
              </a:rPr>
              <a:t>http</a:t>
            </a:r>
            <a:r>
              <a:rPr lang="ru-RU" sz="1900" u="sng" dirty="0" smtClean="0">
                <a:hlinkClick r:id="rId15"/>
              </a:rPr>
              <a:t>://</a:t>
            </a:r>
            <a:r>
              <a:rPr lang="en-US" sz="1900" u="sng" dirty="0" err="1" smtClean="0">
                <a:hlinkClick r:id="rId15"/>
              </a:rPr>
              <a:t>dayevents</a:t>
            </a:r>
            <a:r>
              <a:rPr lang="ru-RU" sz="1900" u="sng" dirty="0" smtClean="0">
                <a:hlinkClick r:id="rId15"/>
              </a:rPr>
              <a:t>.</a:t>
            </a:r>
            <a:r>
              <a:rPr lang="en-US" sz="1900" u="sng" dirty="0" err="1" smtClean="0">
                <a:hlinkClick r:id="rId15"/>
              </a:rPr>
              <a:t>ru</a:t>
            </a:r>
            <a:r>
              <a:rPr lang="ru-RU" sz="1900" u="sng" dirty="0" smtClean="0">
                <a:hlinkClick r:id="rId15"/>
              </a:rPr>
              <a:t>/</a:t>
            </a:r>
            <a:r>
              <a:rPr lang="en-US" sz="1900" u="sng" dirty="0" smtClean="0">
                <a:hlinkClick r:id="rId15"/>
              </a:rPr>
              <a:t>uploads</a:t>
            </a:r>
            <a:r>
              <a:rPr lang="ru-RU" sz="1900" u="sng" dirty="0" smtClean="0">
                <a:hlinkClick r:id="rId15"/>
              </a:rPr>
              <a:t>/88</a:t>
            </a:r>
            <a:r>
              <a:rPr lang="en-US" sz="1900" u="sng" dirty="0" smtClean="0">
                <a:hlinkClick r:id="rId15"/>
              </a:rPr>
              <a:t>b</a:t>
            </a:r>
            <a:r>
              <a:rPr lang="ru-RU" sz="1900" u="sng" dirty="0" smtClean="0">
                <a:hlinkClick r:id="rId15"/>
              </a:rPr>
              <a:t>1963465</a:t>
            </a:r>
            <a:r>
              <a:rPr lang="en-US" sz="1900" u="sng" dirty="0" smtClean="0">
                <a:hlinkClick r:id="rId15"/>
              </a:rPr>
              <a:t>c</a:t>
            </a:r>
            <a:r>
              <a:rPr lang="ru-RU" sz="1900" u="sng" dirty="0" smtClean="0">
                <a:hlinkClick r:id="rId15"/>
              </a:rPr>
              <a:t>3_</a:t>
            </a:r>
            <a:r>
              <a:rPr lang="en-US" sz="1900" u="sng" dirty="0" smtClean="0">
                <a:hlinkClick r:id="rId15"/>
              </a:rPr>
              <a:t>C</a:t>
            </a:r>
            <a:r>
              <a:rPr lang="ru-RU" sz="1900" u="sng" dirty="0" smtClean="0">
                <a:hlinkClick r:id="rId15"/>
              </a:rPr>
              <a:t>50</a:t>
            </a:r>
            <a:r>
              <a:rPr lang="en-US" sz="1900" u="sng" dirty="0" smtClean="0">
                <a:hlinkClick r:id="rId15"/>
              </a:rPr>
              <a:t>E</a:t>
            </a:r>
            <a:r>
              <a:rPr lang="ru-RU" sz="1900" u="sng" dirty="0" smtClean="0">
                <a:hlinkClick r:id="rId15"/>
              </a:rPr>
              <a:t>/</a:t>
            </a:r>
            <a:r>
              <a:rPr lang="en-US" sz="1900" u="sng" dirty="0" err="1" smtClean="0">
                <a:hlinkClick r:id="rId15"/>
              </a:rPr>
              <a:t>jeffisgr</a:t>
            </a:r>
            <a:r>
              <a:rPr lang="ru-RU" sz="1900" u="sng" dirty="0" smtClean="0">
                <a:hlinkClick r:id="rId15"/>
              </a:rPr>
              <a:t>8</a:t>
            </a:r>
            <a:r>
              <a:rPr lang="en-US" sz="1900" u="sng" dirty="0" smtClean="0">
                <a:hlinkClick r:id="rId15"/>
              </a:rPr>
              <a:t>t</a:t>
            </a:r>
            <a:r>
              <a:rPr lang="ru-RU" sz="1900" u="sng" dirty="0" smtClean="0">
                <a:hlinkClick r:id="rId15"/>
              </a:rPr>
              <a:t>-18153914.</a:t>
            </a:r>
            <a:r>
              <a:rPr lang="en-US" sz="1900" u="sng" dirty="0" smtClean="0">
                <a:hlinkClick r:id="rId15"/>
              </a:rPr>
              <a:t>jpg</a:t>
            </a:r>
            <a:endParaRPr lang="ru-RU" sz="1900" dirty="0" smtClean="0"/>
          </a:p>
          <a:p>
            <a:r>
              <a:rPr lang="en-US" sz="1900" u="sng" dirty="0" smtClean="0">
                <a:hlinkClick r:id="rId16"/>
              </a:rPr>
              <a:t>https</a:t>
            </a:r>
            <a:r>
              <a:rPr lang="ru-RU" sz="1900" u="sng" dirty="0" smtClean="0">
                <a:hlinkClick r:id="rId16"/>
              </a:rPr>
              <a:t>://</a:t>
            </a:r>
            <a:r>
              <a:rPr lang="en-US" sz="1900" u="sng" dirty="0" err="1" smtClean="0">
                <a:hlinkClick r:id="rId16"/>
              </a:rPr>
              <a:t>lh</a:t>
            </a:r>
            <a:r>
              <a:rPr lang="ru-RU" sz="1900" u="sng" dirty="0" smtClean="0">
                <a:hlinkClick r:id="rId16"/>
              </a:rPr>
              <a:t>6.</a:t>
            </a:r>
            <a:r>
              <a:rPr lang="en-US" sz="1900" u="sng" dirty="0" err="1" smtClean="0">
                <a:hlinkClick r:id="rId16"/>
              </a:rPr>
              <a:t>googleusercontent</a:t>
            </a:r>
            <a:r>
              <a:rPr lang="ru-RU" sz="1900" u="sng" dirty="0" smtClean="0">
                <a:hlinkClick r:id="rId16"/>
              </a:rPr>
              <a:t>.</a:t>
            </a:r>
            <a:r>
              <a:rPr lang="en-US" sz="1900" u="sng" dirty="0" smtClean="0">
                <a:hlinkClick r:id="rId16"/>
              </a:rPr>
              <a:t>com</a:t>
            </a:r>
            <a:r>
              <a:rPr lang="ru-RU" sz="1900" u="sng" dirty="0" smtClean="0">
                <a:hlinkClick r:id="rId16"/>
              </a:rPr>
              <a:t>/-</a:t>
            </a:r>
            <a:r>
              <a:rPr lang="en-US" sz="1900" u="sng" dirty="0" err="1" smtClean="0">
                <a:hlinkClick r:id="rId16"/>
              </a:rPr>
              <a:t>jo</a:t>
            </a:r>
            <a:r>
              <a:rPr lang="ru-RU" sz="1900" u="sng" dirty="0" smtClean="0">
                <a:hlinkClick r:id="rId16"/>
              </a:rPr>
              <a:t>0</a:t>
            </a:r>
            <a:r>
              <a:rPr lang="en-US" sz="1900" u="sng" dirty="0" err="1" smtClean="0">
                <a:hlinkClick r:id="rId16"/>
              </a:rPr>
              <a:t>pdtF</a:t>
            </a:r>
            <a:r>
              <a:rPr lang="ru-RU" sz="1900" u="sng" dirty="0" smtClean="0">
                <a:hlinkClick r:id="rId16"/>
              </a:rPr>
              <a:t>-</a:t>
            </a:r>
            <a:r>
              <a:rPr lang="en-US" sz="1900" u="sng" dirty="0" smtClean="0">
                <a:hlinkClick r:id="rId16"/>
              </a:rPr>
              <a:t>A</a:t>
            </a:r>
            <a:r>
              <a:rPr lang="ru-RU" sz="1900" u="sng" dirty="0" smtClean="0">
                <a:hlinkClick r:id="rId16"/>
              </a:rPr>
              <a:t>04/</a:t>
            </a:r>
            <a:r>
              <a:rPr lang="en-US" sz="1900" u="sng" dirty="0" smtClean="0">
                <a:hlinkClick r:id="rId16"/>
              </a:rPr>
              <a:t>T</a:t>
            </a:r>
            <a:r>
              <a:rPr lang="ru-RU" sz="1900" u="sng" dirty="0" smtClean="0">
                <a:hlinkClick r:id="rId16"/>
              </a:rPr>
              <a:t>8</a:t>
            </a:r>
            <a:r>
              <a:rPr lang="en-US" sz="1900" u="sng" dirty="0" err="1" smtClean="0">
                <a:hlinkClick r:id="rId16"/>
              </a:rPr>
              <a:t>yTFDa</a:t>
            </a:r>
            <a:r>
              <a:rPr lang="ru-RU" sz="1900" u="sng" dirty="0" smtClean="0">
                <a:hlinkClick r:id="rId16"/>
              </a:rPr>
              <a:t>5</a:t>
            </a:r>
            <a:r>
              <a:rPr lang="en-US" sz="1900" u="sng" dirty="0" err="1" smtClean="0">
                <a:hlinkClick r:id="rId16"/>
              </a:rPr>
              <a:t>rnI</a:t>
            </a:r>
            <a:r>
              <a:rPr lang="ru-RU" sz="1900" u="sng" dirty="0" smtClean="0">
                <a:hlinkClick r:id="rId16"/>
              </a:rPr>
              <a:t>/</a:t>
            </a:r>
            <a:r>
              <a:rPr lang="en-US" sz="1900" u="sng" dirty="0" err="1" smtClean="0">
                <a:hlinkClick r:id="rId16"/>
              </a:rPr>
              <a:t>AAAAAAAACIk</a:t>
            </a:r>
            <a:r>
              <a:rPr lang="ru-RU" sz="1900" u="sng" dirty="0" smtClean="0">
                <a:hlinkClick r:id="rId16"/>
              </a:rPr>
              <a:t>/</a:t>
            </a:r>
            <a:r>
              <a:rPr lang="en-US" sz="1900" u="sng" dirty="0" err="1" smtClean="0">
                <a:hlinkClick r:id="rId16"/>
              </a:rPr>
              <a:t>LASFn</a:t>
            </a:r>
            <a:r>
              <a:rPr lang="ru-RU" sz="1900" u="sng" dirty="0" smtClean="0">
                <a:hlinkClick r:id="rId16"/>
              </a:rPr>
              <a:t>4</a:t>
            </a:r>
            <a:r>
              <a:rPr lang="en-US" sz="1900" u="sng" dirty="0" smtClean="0">
                <a:hlinkClick r:id="rId16"/>
              </a:rPr>
              <a:t>m</a:t>
            </a:r>
            <a:r>
              <a:rPr lang="ru-RU" sz="1900" u="sng" dirty="0" smtClean="0">
                <a:hlinkClick r:id="rId16"/>
              </a:rPr>
              <a:t>52</a:t>
            </a:r>
            <a:r>
              <a:rPr lang="en-US" sz="1900" u="sng" dirty="0" smtClean="0">
                <a:hlinkClick r:id="rId16"/>
              </a:rPr>
              <a:t>R</a:t>
            </a:r>
            <a:r>
              <a:rPr lang="ru-RU" sz="1900" u="sng" dirty="0" smtClean="0">
                <a:hlinkClick r:id="rId16"/>
              </a:rPr>
              <a:t>4/</a:t>
            </a:r>
            <a:r>
              <a:rPr lang="en-US" sz="1900" u="sng" dirty="0" smtClean="0">
                <a:hlinkClick r:id="rId16"/>
              </a:rPr>
              <a:t>s</a:t>
            </a:r>
            <a:r>
              <a:rPr lang="ru-RU" sz="1900" u="sng" dirty="0" smtClean="0">
                <a:hlinkClick r:id="rId16"/>
              </a:rPr>
              <a:t>800/</a:t>
            </a:r>
            <a:r>
              <a:rPr lang="en-US" sz="1900" u="sng" dirty="0" err="1" smtClean="0">
                <a:hlinkClick r:id="rId16"/>
              </a:rPr>
              <a:t>img</a:t>
            </a:r>
            <a:r>
              <a:rPr lang="ru-RU" sz="1900" u="sng" dirty="0" smtClean="0">
                <a:hlinkClick r:id="rId16"/>
              </a:rPr>
              <a:t>280.</a:t>
            </a:r>
            <a:r>
              <a:rPr lang="en-US" sz="1900" u="sng" dirty="0" smtClean="0">
                <a:hlinkClick r:id="rId16"/>
              </a:rPr>
              <a:t>jpg</a:t>
            </a:r>
            <a:endParaRPr lang="ru-RU" sz="1900" dirty="0" smtClean="0"/>
          </a:p>
          <a:p>
            <a:r>
              <a:rPr lang="ru-RU" sz="1900" u="sng" dirty="0" smtClean="0">
                <a:hlinkClick r:id="rId17"/>
              </a:rPr>
              <a:t>http://</a:t>
            </a:r>
            <a:r>
              <a:rPr lang="ru-RU" sz="1900" u="sng" dirty="0" smtClean="0">
                <a:hlinkClick r:id="rId17"/>
              </a:rPr>
              <a:t>buro247.ru/local/images/buro/page_xl_queen_08_1203221709_id_549771_jpg_1347391769.jpg</a:t>
            </a:r>
            <a:endParaRPr lang="ru-RU" sz="1900" dirty="0" smtClean="0"/>
          </a:p>
          <a:p>
            <a:pPr marL="342900" indent="-342900" algn="just"/>
            <a:endParaRPr lang="ru-RU"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29124" y="1857364"/>
            <a:ext cx="4500562" cy="3477875"/>
          </a:xfrm>
          <a:prstGeom prst="rect">
            <a:avLst/>
          </a:prstGeom>
        </p:spPr>
        <p:txBody>
          <a:bodyPr wrap="square">
            <a:spAutoFit/>
          </a:bodyPr>
          <a:lstStyle/>
          <a:p>
            <a:pPr algn="just">
              <a:buClr>
                <a:schemeClr val="accent3"/>
              </a:buClr>
            </a:pPr>
            <a:r>
              <a:rPr lang="en-US" sz="2000" b="1" dirty="0" smtClean="0">
                <a:solidFill>
                  <a:schemeClr val="accent2">
                    <a:lumMod val="75000"/>
                  </a:schemeClr>
                </a:solidFill>
                <a:effectLst>
                  <a:outerShdw blurRad="38100" dist="38100" dir="2700000" algn="tl">
                    <a:srgbClr val="000000">
                      <a:alpha val="43137"/>
                    </a:srgbClr>
                  </a:outerShdw>
                </a:effectLst>
              </a:rPr>
              <a:t>The Queen’s surname is Windsor. The British royal family changed their last name – Saxe-Coburg-Gotha during the First World War because it sounded too ‘German’. Anti-German feeling in the county was so strong that King George V dropped all his German titles and changed the family name to Windsor – after his castle of the same name.</a:t>
            </a:r>
            <a:endParaRPr lang="ru-RU" sz="2000" dirty="0"/>
          </a:p>
        </p:txBody>
      </p:sp>
      <p:pic>
        <p:nvPicPr>
          <p:cNvPr id="3" name="Рисунок 2" descr="C:\Users\ольга\AppData\Local\Microsoft\Windows\Temporary Internet Files\Content.IE5\BR4LVCQS\img280[1].jpg"/>
          <p:cNvPicPr/>
          <p:nvPr/>
        </p:nvPicPr>
        <p:blipFill>
          <a:blip r:embed="rId2"/>
          <a:srcRect/>
          <a:stretch>
            <a:fillRect/>
          </a:stretch>
        </p:blipFill>
        <p:spPr bwMode="auto">
          <a:xfrm>
            <a:off x="500034" y="1357298"/>
            <a:ext cx="3714776" cy="48577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6248" y="1928802"/>
            <a:ext cx="4643469" cy="224676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Until she was 10 years old Elizabeth didn’t know that one day she would be queen. It was only when her uncle, King Edward VIII, abdicated in 1936 that her father became King George VI and Elizabeth became heiress to the throne.</a:t>
            </a:r>
            <a:endParaRPr lang="ru-RU" sz="2000" dirty="0"/>
          </a:p>
        </p:txBody>
      </p:sp>
      <p:pic>
        <p:nvPicPr>
          <p:cNvPr id="5122" name="Picture 2" descr="Елизавета в апреле 1940 года"/>
          <p:cNvPicPr>
            <a:picLocks noChangeAspect="1" noChangeArrowheads="1"/>
          </p:cNvPicPr>
          <p:nvPr/>
        </p:nvPicPr>
        <p:blipFill>
          <a:blip r:embed="rId2"/>
          <a:srcRect l="26297" t="7000" r="16900"/>
          <a:stretch>
            <a:fillRect/>
          </a:stretch>
        </p:blipFill>
        <p:spPr bwMode="auto">
          <a:xfrm>
            <a:off x="571472" y="785794"/>
            <a:ext cx="3214710" cy="57150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57752" y="2428868"/>
            <a:ext cx="4000528" cy="1631216"/>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Elizabeth was educated at home with Princess Margaret, her younger sister. She studied French, history, art and music, learned to ride and swim.</a:t>
            </a:r>
            <a:endParaRPr lang="ru-RU" sz="2000" dirty="0"/>
          </a:p>
        </p:txBody>
      </p:sp>
      <p:pic>
        <p:nvPicPr>
          <p:cNvPr id="4098" name="Picture 2" descr="Британский король Георг VI и королева Елизавета со своими дочерьми принцессами Елизаветой и Маргарет в декабре 1936 года"/>
          <p:cNvPicPr>
            <a:picLocks noChangeAspect="1" noChangeArrowheads="1"/>
          </p:cNvPicPr>
          <p:nvPr/>
        </p:nvPicPr>
        <p:blipFill>
          <a:blip r:embed="rId2"/>
          <a:srcRect l="2189" t="3390" r="4347"/>
          <a:stretch>
            <a:fillRect/>
          </a:stretch>
        </p:blipFill>
        <p:spPr bwMode="auto">
          <a:xfrm>
            <a:off x="500035" y="1643050"/>
            <a:ext cx="4214841" cy="378621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0" y="1857364"/>
            <a:ext cx="4357718" cy="317009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Just before World War II in 1939, Elizabeth met a young sailor at a Royal Naval College. He was Prince Philip of Greece. They married in Westminster Abbey when she was 21 and now have 4 children (Prince Charles, Prince Andrew, Prince Edward and Princess Anne) and 8 grandchildren (including Prince William and Prince  Harry).</a:t>
            </a:r>
            <a:endParaRPr lang="ru-RU" sz="2000" dirty="0"/>
          </a:p>
        </p:txBody>
      </p:sp>
      <p:pic>
        <p:nvPicPr>
          <p:cNvPr id="4" name="Рисунок 3" descr="Королева Елизавета II: 60 лет на троне"/>
          <p:cNvPicPr/>
          <p:nvPr/>
        </p:nvPicPr>
        <p:blipFill>
          <a:blip r:embed="rId2"/>
          <a:srcRect/>
          <a:stretch>
            <a:fillRect/>
          </a:stretch>
        </p:blipFill>
        <p:spPr bwMode="auto">
          <a:xfrm>
            <a:off x="428596" y="1285860"/>
            <a:ext cx="3857652" cy="50292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57752" y="2428868"/>
            <a:ext cx="4071966" cy="1631216"/>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The Queen has 2 birthdays – her real one, on the 26</a:t>
            </a:r>
            <a:r>
              <a:rPr lang="en-US" sz="2000" b="1" baseline="30000" dirty="0" smtClean="0">
                <a:solidFill>
                  <a:schemeClr val="accent2">
                    <a:lumMod val="75000"/>
                  </a:schemeClr>
                </a:solidFill>
                <a:effectLst>
                  <a:outerShdw blurRad="38100" dist="38100" dir="2700000" algn="tl">
                    <a:srgbClr val="000000">
                      <a:alpha val="43137"/>
                    </a:srgbClr>
                  </a:outerShdw>
                </a:effectLst>
              </a:rPr>
              <a:t>th</a:t>
            </a:r>
            <a:r>
              <a:rPr lang="en-US" sz="2000" b="1" dirty="0" smtClean="0">
                <a:solidFill>
                  <a:schemeClr val="accent2">
                    <a:lumMod val="75000"/>
                  </a:schemeClr>
                </a:solidFill>
                <a:effectLst>
                  <a:outerShdw blurRad="38100" dist="38100" dir="2700000" algn="tl">
                    <a:srgbClr val="000000">
                      <a:alpha val="43137"/>
                    </a:srgbClr>
                  </a:outerShdw>
                </a:effectLst>
              </a:rPr>
              <a:t> of April, and an official one, on the second Saturday of June each year.</a:t>
            </a:r>
            <a:endParaRPr lang="ru-RU" sz="2000" dirty="0"/>
          </a:p>
        </p:txBody>
      </p:sp>
      <p:pic>
        <p:nvPicPr>
          <p:cNvPr id="4" name="Рисунок 3" descr="Королева Елизавета II: 60 лет на троне"/>
          <p:cNvPicPr/>
          <p:nvPr/>
        </p:nvPicPr>
        <p:blipFill>
          <a:blip r:embed="rId2"/>
          <a:srcRect/>
          <a:stretch>
            <a:fillRect/>
          </a:stretch>
        </p:blipFill>
        <p:spPr bwMode="auto">
          <a:xfrm>
            <a:off x="428596" y="1714488"/>
            <a:ext cx="4286280" cy="335757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6314" y="917912"/>
            <a:ext cx="4143403" cy="5940088"/>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Being Queen is a real busy job. Elizabeth II gets up early (she wakes to the sound of her personal bagpiper) and begins the day by looking through the newspapers and reading letters from the public. Later in the morning she usually sees important visitors. After lunch, she often goes out on a public visit – she gets thousands of invitations each year. She opens new hospitals, bridges and factories. Once a week, the Queen meets the Prime Minister. They discuss government business and important things that are happening in the country.</a:t>
            </a:r>
            <a:endParaRPr lang="ru-RU" sz="2000" dirty="0"/>
          </a:p>
        </p:txBody>
      </p:sp>
      <p:pic>
        <p:nvPicPr>
          <p:cNvPr id="5" name="Рисунок 4" descr="Королева Елизавета II: 60 лет на троне"/>
          <p:cNvPicPr/>
          <p:nvPr/>
        </p:nvPicPr>
        <p:blipFill>
          <a:blip r:embed="rId2"/>
          <a:srcRect/>
          <a:stretch>
            <a:fillRect/>
          </a:stretch>
        </p:blipFill>
        <p:spPr bwMode="auto">
          <a:xfrm>
            <a:off x="357158" y="1714488"/>
            <a:ext cx="4143404" cy="30003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6314" y="2571744"/>
            <a:ext cx="4214841" cy="1323439"/>
          </a:xfrm>
          <a:prstGeom prst="rect">
            <a:avLst/>
          </a:prstGeom>
        </p:spPr>
        <p:txBody>
          <a:bodyPr wrap="square">
            <a:spAutoFit/>
          </a:bodyPr>
          <a:lstStyle/>
          <a:p>
            <a:pPr algn="just"/>
            <a:r>
              <a:rPr lang="en-US" sz="2000" b="1" dirty="0" smtClean="0">
                <a:solidFill>
                  <a:schemeClr val="accent2">
                    <a:lumMod val="75000"/>
                  </a:schemeClr>
                </a:solidFill>
                <a:effectLst>
                  <a:outerShdw blurRad="38100" dist="38100" dir="2700000" algn="tl">
                    <a:srgbClr val="000000">
                      <a:alpha val="43137"/>
                    </a:srgbClr>
                  </a:outerShdw>
                </a:effectLst>
              </a:rPr>
              <a:t>The British royal family goes back more than a thousand  years. Queen Elizabeth II is Britain’s 40</a:t>
            </a:r>
            <a:r>
              <a:rPr lang="en-US" sz="2000" b="1" baseline="30000" dirty="0" smtClean="0">
                <a:solidFill>
                  <a:schemeClr val="accent2">
                    <a:lumMod val="75000"/>
                  </a:schemeClr>
                </a:solidFill>
                <a:effectLst>
                  <a:outerShdw blurRad="38100" dist="38100" dir="2700000" algn="tl">
                    <a:srgbClr val="000000">
                      <a:alpha val="43137"/>
                    </a:srgbClr>
                  </a:outerShdw>
                </a:effectLst>
              </a:rPr>
              <a:t>th</a:t>
            </a:r>
            <a:r>
              <a:rPr lang="en-US" sz="2000" b="1" dirty="0" smtClean="0">
                <a:solidFill>
                  <a:schemeClr val="accent2">
                    <a:lumMod val="75000"/>
                  </a:schemeClr>
                </a:solidFill>
                <a:effectLst>
                  <a:outerShdw blurRad="38100" dist="38100" dir="2700000" algn="tl">
                    <a:srgbClr val="000000">
                      <a:alpha val="43137"/>
                    </a:srgbClr>
                  </a:outerShdw>
                </a:effectLst>
              </a:rPr>
              <a:t> monarch.</a:t>
            </a:r>
            <a:endParaRPr lang="ru-RU" sz="2000" dirty="0"/>
          </a:p>
        </p:txBody>
      </p:sp>
      <p:pic>
        <p:nvPicPr>
          <p:cNvPr id="4" name="Рисунок 3" descr="http://buro247.ru/local/images/buro/page_xl_queen_08_1203221709_id_549771_jpg_1347391769.jpg"/>
          <p:cNvPicPr/>
          <p:nvPr/>
        </p:nvPicPr>
        <p:blipFill>
          <a:blip r:embed="rId2"/>
          <a:srcRect/>
          <a:stretch>
            <a:fillRect/>
          </a:stretch>
        </p:blipFill>
        <p:spPr bwMode="auto">
          <a:xfrm>
            <a:off x="357158" y="1857364"/>
            <a:ext cx="4286280" cy="34290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370</TotalTime>
  <Words>1048</Words>
  <Application>Microsoft Office PowerPoint</Application>
  <PresentationFormat>Экран (4:3)</PresentationFormat>
  <Paragraphs>42</Paragraphs>
  <Slides>20</Slides>
  <Notes>0</Notes>
  <HiddenSlides>1</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МОУ Юрцовская средняя общеобразовательная школа Егорьевский район Московская область</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Company>UFNS MO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МОУ Юрцовская средняя общеобразовательная школа Егорьевский район Московская область</dc:title>
  <dc:creator>ольга</dc:creator>
  <cp:lastModifiedBy>ольга</cp:lastModifiedBy>
  <cp:revision>31</cp:revision>
  <dcterms:created xsi:type="dcterms:W3CDTF">2013-03-28T08:19:29Z</dcterms:created>
  <dcterms:modified xsi:type="dcterms:W3CDTF">2013-04-09T07:41:43Z</dcterms:modified>
</cp:coreProperties>
</file>